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AE8"/>
    <a:srgbClr val="F8C7EF"/>
    <a:srgbClr val="F4DBE8"/>
    <a:srgbClr val="F2D0EC"/>
    <a:srgbClr val="FAD5E9"/>
    <a:srgbClr val="C84E11"/>
    <a:srgbClr val="FBF3E8"/>
    <a:srgbClr val="A41A5C"/>
    <a:srgbClr val="FFDBB6"/>
    <a:srgbClr val="FDE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/>
    <p:restoredTop sz="94797"/>
  </p:normalViewPr>
  <p:slideViewPr>
    <p:cSldViewPr snapToGrid="0" snapToObjects="1">
      <p:cViewPr varScale="1">
        <p:scale>
          <a:sx n="109" d="100"/>
          <a:sy n="109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9ECCA-2838-9949-BB26-6728E0A35E56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A05B-4DE2-5E4D-A6B9-D7BED585C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A05B-4DE2-5E4D-A6B9-D7BED585C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A05B-4DE2-5E4D-A6B9-D7BED585C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A8E590-D2A4-03E8-79A0-F79CEDAAE855}"/>
              </a:ext>
            </a:extLst>
          </p:cNvPr>
          <p:cNvSpPr txBox="1"/>
          <p:nvPr/>
        </p:nvSpPr>
        <p:spPr>
          <a:xfrm rot="21207680">
            <a:off x="795791" y="565059"/>
            <a:ext cx="58133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FFL THREE WEEK MENU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THREE WEEK MENU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10AAD-A1BD-19BF-CED5-69E45DFEE354}"/>
              </a:ext>
            </a:extLst>
          </p:cNvPr>
          <p:cNvSpPr txBox="1"/>
          <p:nvPr/>
        </p:nvSpPr>
        <p:spPr>
          <a:xfrm rot="21207680">
            <a:off x="1034321" y="3272815"/>
            <a:ext cx="391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AUTUMN/WINTER 2022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04B9B-6379-CA0F-BBE9-703A6EB90F62}"/>
              </a:ext>
            </a:extLst>
          </p:cNvPr>
          <p:cNvSpPr/>
          <p:nvPr/>
        </p:nvSpPr>
        <p:spPr>
          <a:xfrm>
            <a:off x="11398928" y="6241002"/>
            <a:ext cx="612559" cy="506027"/>
          </a:xfrm>
          <a:prstGeom prst="rect">
            <a:avLst/>
          </a:prstGeom>
          <a:solidFill>
            <a:srgbClr val="C75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08D52-4C0E-9FB0-23A8-698F5B48173E}"/>
              </a:ext>
            </a:extLst>
          </p:cNvPr>
          <p:cNvSpPr txBox="1"/>
          <p:nvPr/>
        </p:nvSpPr>
        <p:spPr>
          <a:xfrm rot="21207680">
            <a:off x="2341982" y="4131946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rgbClr val="A41A5C"/>
                </a:solidFill>
              </a:rPr>
              <a:t>OUR NEW MENU CHOSEN BY PARENTS AND CHILDREN</a:t>
            </a:r>
            <a:endParaRPr lang="en-US" sz="1600" dirty="0">
              <a:solidFill>
                <a:srgbClr val="A41A5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60CD1-C3F5-4E86-65A0-15060261F470}"/>
              </a:ext>
            </a:extLst>
          </p:cNvPr>
          <p:cNvSpPr txBox="1"/>
          <p:nvPr/>
        </p:nvSpPr>
        <p:spPr>
          <a:xfrm rot="21207680">
            <a:off x="3563681" y="5114879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chemeClr val="bg1"/>
                </a:solidFill>
              </a:rPr>
              <a:t>YOUR FAVOURITES AVAILABLE EVERY DAY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76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W/C 31/10, 21/11, 12/12, 02/01, 23/01, 13/02, 06/03,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27/03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WEEK 1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FRIDAY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DA37B2-8526-AA48-8ED0-23A9B00AB1EB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PACKED LUNCH – AVAILABLE DAILY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CHEESE SANDWICH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DAILY SPECIAL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8D2CD2E-5852-8B41-8250-FDB19197D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0FBF76-8CEA-9B42-A61A-B9220E1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803311-FEC3-6B42-ADE2-70D545813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B47D765-FF2F-8A4F-9274-CCD7CF12E9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46F4108-7117-0842-8E09-5A40D6E985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E3CFE9E-83A1-404E-9EC9-2E5A1FA8A1DD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EVERY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WATER, SALAD, FRESHLY BAKED BREAD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YOGHURT,  FRESH FRUIT AND FRUIT JUICE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5B43F9-F7C6-3F4F-8C69-3ECB0E625665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Vegetarian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67E61C-A827-A440-A72F-1F2F060AB2F8}"/>
              </a:ext>
            </a:extLst>
          </p:cNvPr>
          <p:cNvSpPr txBox="1"/>
          <p:nvPr/>
        </p:nvSpPr>
        <p:spPr>
          <a:xfrm>
            <a:off x="7509940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Oily fish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77F786-4571-E14F-9134-54A10BBE5074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Wholegrain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A89E72-C11F-A045-8306-29BCA2F9E135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Fruity!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C3FBBB-ADCB-8241-A3C5-5FEA1F98CEF0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Nutritionist’s choice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935FA-F5D7-A448-8F02-ACC86C9CB76A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48265A-4B6B-6187-E583-A5E592E90AF2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84E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5F4D11-874A-42D7-BB3B-0238FEED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71319"/>
              </p:ext>
            </p:extLst>
          </p:nvPr>
        </p:nvGraphicFramePr>
        <p:xfrm>
          <a:off x="643980" y="1662023"/>
          <a:ext cx="10612807" cy="4631844"/>
        </p:xfrm>
        <a:graphic>
          <a:graphicData uri="http://schemas.openxmlformats.org/drawingml/2006/table">
            <a:tbl>
              <a:tblPr/>
              <a:tblGrid>
                <a:gridCol w="1415541">
                  <a:extLst>
                    <a:ext uri="{9D8B030D-6E8A-4147-A177-3AD203B41FA5}">
                      <a16:colId xmlns:a16="http://schemas.microsoft.com/office/drawing/2014/main" val="1135228346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1015014485"/>
                    </a:ext>
                  </a:extLst>
                </a:gridCol>
                <a:gridCol w="1811045">
                  <a:extLst>
                    <a:ext uri="{9D8B030D-6E8A-4147-A177-3AD203B41FA5}">
                      <a16:colId xmlns:a16="http://schemas.microsoft.com/office/drawing/2014/main" val="315292291"/>
                    </a:ext>
                  </a:extLst>
                </a:gridCol>
                <a:gridCol w="1864310">
                  <a:extLst>
                    <a:ext uri="{9D8B030D-6E8A-4147-A177-3AD203B41FA5}">
                      <a16:colId xmlns:a16="http://schemas.microsoft.com/office/drawing/2014/main" val="1497526146"/>
                    </a:ext>
                  </a:extLst>
                </a:gridCol>
                <a:gridCol w="1815125">
                  <a:extLst>
                    <a:ext uri="{9D8B030D-6E8A-4147-A177-3AD203B41FA5}">
                      <a16:colId xmlns:a16="http://schemas.microsoft.com/office/drawing/2014/main" val="1747286212"/>
                    </a:ext>
                  </a:extLst>
                </a:gridCol>
                <a:gridCol w="1815842">
                  <a:extLst>
                    <a:ext uri="{9D8B030D-6E8A-4147-A177-3AD203B41FA5}">
                      <a16:colId xmlns:a16="http://schemas.microsoft.com/office/drawing/2014/main" val="3806625820"/>
                    </a:ext>
                  </a:extLst>
                </a:gridCol>
              </a:tblGrid>
              <a:tr h="518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Sausage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Pie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Turkey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Bolognese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Fish finger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09267"/>
                  </a:ext>
                </a:extLst>
              </a:tr>
              <a:tr h="3535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Mashed Potato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Gravy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Served with Mashed Potato 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Pasta,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Peas,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77792"/>
                  </a:ext>
                </a:extLst>
              </a:tr>
              <a:tr h="3970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Macaroni Cheese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Vegan Sausage Casserole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Chinese Vegetable Rice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99461"/>
                  </a:ext>
                </a:extLst>
              </a:tr>
              <a:tr h="420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Potato Wedges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Peas,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49800"/>
                  </a:ext>
                </a:extLst>
              </a:tr>
              <a:tr h="25919"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66478"/>
                  </a:ext>
                </a:extLst>
              </a:tr>
              <a:tr h="5289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2015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46410"/>
                  </a:ext>
                </a:extLst>
              </a:tr>
              <a:tr h="163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20589"/>
                  </a:ext>
                </a:extLst>
              </a:tr>
              <a:tr h="3330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97351"/>
                  </a:ext>
                </a:extLst>
              </a:tr>
              <a:tr h="512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29088"/>
                  </a:ext>
                </a:extLst>
              </a:tr>
              <a:tr h="478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Peas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Green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Peas, Carrots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12235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Vanilla Ice Cream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Jelly with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 Cookie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Crumble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Custard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Shortbread with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4449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66A13954-CB3C-4911-9488-389F69CA9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452" y="2623160"/>
            <a:ext cx="123292" cy="2113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37C72A8-860F-444D-A797-279CD5564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713" y="2647533"/>
            <a:ext cx="123292" cy="2113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78EC82-67A7-4D54-9BFA-1725A8DD9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9" y="2625811"/>
            <a:ext cx="123292" cy="2113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5F5410-2B2E-485D-95AC-73EB55980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408" y="2640122"/>
            <a:ext cx="123292" cy="2113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4B8228-C734-4B21-9C3E-2620F6538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377" y="2636684"/>
            <a:ext cx="123292" cy="2113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77394D6-7752-47F4-BDE4-60B8BD9BD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1752" y="2653305"/>
            <a:ext cx="146190" cy="1827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C39BB7-3507-4D86-BE70-0CE04D4C2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8537" y="5904953"/>
            <a:ext cx="123292" cy="1723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E30547-1277-4D50-92E6-A68F26481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6136" y="5905565"/>
            <a:ext cx="123292" cy="1723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B2A834-7E63-46F2-A62F-F87CAF5377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850" y="1828697"/>
            <a:ext cx="146190" cy="1827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3A0D6D5-2B00-402D-B55E-CB28F0C35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0646" y="5906926"/>
            <a:ext cx="146190" cy="1827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A4DAA6E-A255-4C7C-9CAE-5F9AFC855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5222" y="2654432"/>
            <a:ext cx="146190" cy="1827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7849D90-0BF8-4082-A4CE-B88E81817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277" y="4655561"/>
            <a:ext cx="146190" cy="1827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9ACB58C-39CE-4550-BF74-C380D8F37F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4907" y="4672818"/>
            <a:ext cx="107637" cy="1230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70E2D9A-611F-4978-A153-00DB9A8C1B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5782" y="4195248"/>
            <a:ext cx="146190" cy="1827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C4D1AD-3C38-4B6B-90D2-0A3338C54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859" y="4159778"/>
            <a:ext cx="123292" cy="2113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F2BE1E7-1B73-4A96-A0F8-C3E6F642F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041" y="4628646"/>
            <a:ext cx="123292" cy="2113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7050284-8E64-4B01-AC45-5BF2B73560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0591" y="1864790"/>
            <a:ext cx="107637" cy="12301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555C6E-3980-4DB6-ACF7-7D0AF9257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9182" y="5918802"/>
            <a:ext cx="146190" cy="1827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ED7C07E-8818-4D1B-87B9-5D0AD342B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8726" y="5905565"/>
            <a:ext cx="123292" cy="17232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1839B70-C1BC-420C-88E2-3030A14B0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6608" y="5986446"/>
            <a:ext cx="123292" cy="17232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387C0C6-0176-4222-A0C2-01EBDFB522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8412" y="5983887"/>
            <a:ext cx="123292" cy="17232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6E66C2E-53AA-48CC-8267-805E47CED2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446" y="4182670"/>
            <a:ext cx="146190" cy="18273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B0E81CE-2102-49B7-8A19-7186D73C7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624" y="4147646"/>
            <a:ext cx="123292" cy="21135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6196460-47E1-44F9-99FC-0648A5C3C9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0263" y="4195248"/>
            <a:ext cx="146190" cy="18273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F5F542C-135A-4EBB-9445-8E345ED7B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035" y="4158511"/>
            <a:ext cx="123292" cy="21135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A50D7F4-3439-45B3-85C0-CE588D8AC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8228" y="4203819"/>
            <a:ext cx="146190" cy="18273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5FA0517-1464-4A53-A967-D1074227C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175" y="4158511"/>
            <a:ext cx="123292" cy="21135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C3FA795-39AD-4BEB-8C77-DD6BA59659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5596" y="4211291"/>
            <a:ext cx="146190" cy="18273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89E6E74-B82D-4461-AA39-0B0A6C768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6766" y="4182670"/>
            <a:ext cx="123292" cy="2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9737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W/C 07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/11, 28/11, 19/12, 09/01, 30/01, </a:t>
            </a:r>
          </a:p>
          <a:p>
            <a:pPr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20/02, </a:t>
            </a: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/03, </a:t>
            </a: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03/04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WEEK 2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3C164B1-B5EF-BA45-9CE8-188433D9B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85F1D4-030B-BC40-A161-AA906BAC9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621B944-2E07-E944-BA90-21ED5FB21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45E0437-2F29-D843-A133-DB0EAEEEBA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19D28BD-55FD-AA49-9BBE-31B0BDC7A5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0BBBD59-0A00-FC41-8008-D8889BBF54DF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Vegetarian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F49FA4-6DB8-F245-BD35-57697E353E7D}"/>
              </a:ext>
            </a:extLst>
          </p:cNvPr>
          <p:cNvSpPr txBox="1"/>
          <p:nvPr/>
        </p:nvSpPr>
        <p:spPr>
          <a:xfrm>
            <a:off x="7509940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Oily fish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5919C3-4BD5-ED4B-9D24-6E221789CB5F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Wholegrain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369868-3799-0C43-B3E4-471B1E6F0A32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Fruity!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C21322-5F92-F44C-8BCA-03522BC3B0FC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Nutritionist’s choice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C8AE9B9-8A8F-6E4B-AB7E-796279EE66D3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EVERY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WATER, SALAD, FRESHLY BAKED BREAD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YOGHURT,  FRESH FRUIT AND FRUIT JUICE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CB87DF-1425-3041-B24B-23BA7C6B0E6E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PACKED LUNCH – AVAILABLE DAILY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CHEESE SANDWICH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DAILY SPECIAL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21D896-F523-7E72-57CC-6D482AE76A30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39CF1C-1809-89D6-6D8F-378BF15DA228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84E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BDB424-049E-4444-9E0A-9497418B9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511056"/>
              </p:ext>
            </p:extLst>
          </p:nvPr>
        </p:nvGraphicFramePr>
        <p:xfrm>
          <a:off x="643980" y="1701255"/>
          <a:ext cx="10621783" cy="4119740"/>
        </p:xfrm>
        <a:graphic>
          <a:graphicData uri="http://schemas.openxmlformats.org/drawingml/2006/table">
            <a:tbl>
              <a:tblPr/>
              <a:tblGrid>
                <a:gridCol w="1433395">
                  <a:extLst>
                    <a:ext uri="{9D8B030D-6E8A-4147-A177-3AD203B41FA5}">
                      <a16:colId xmlns:a16="http://schemas.microsoft.com/office/drawing/2014/main" val="500961141"/>
                    </a:ext>
                  </a:extLst>
                </a:gridCol>
                <a:gridCol w="1864310">
                  <a:extLst>
                    <a:ext uri="{9D8B030D-6E8A-4147-A177-3AD203B41FA5}">
                      <a16:colId xmlns:a16="http://schemas.microsoft.com/office/drawing/2014/main" val="3614127256"/>
                    </a:ext>
                  </a:extLst>
                </a:gridCol>
                <a:gridCol w="1819923">
                  <a:extLst>
                    <a:ext uri="{9D8B030D-6E8A-4147-A177-3AD203B41FA5}">
                      <a16:colId xmlns:a16="http://schemas.microsoft.com/office/drawing/2014/main" val="2485198002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166895105"/>
                    </a:ext>
                  </a:extLst>
                </a:gridCol>
                <a:gridCol w="1859415">
                  <a:extLst>
                    <a:ext uri="{9D8B030D-6E8A-4147-A177-3AD203B41FA5}">
                      <a16:colId xmlns:a16="http://schemas.microsoft.com/office/drawing/2014/main" val="2326847812"/>
                    </a:ext>
                  </a:extLst>
                </a:gridCol>
                <a:gridCol w="1824818">
                  <a:extLst>
                    <a:ext uri="{9D8B030D-6E8A-4147-A177-3AD203B41FA5}">
                      <a16:colId xmlns:a16="http://schemas.microsoft.com/office/drawing/2014/main" val="2313726763"/>
                    </a:ext>
                  </a:extLst>
                </a:gridCol>
              </a:tblGrid>
              <a:tr h="3525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Cheese and Tomato Pizza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Noodle Stir Fry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Gammon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Keralan Chicken Curry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Finger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56536"/>
                  </a:ext>
                </a:extLst>
              </a:tr>
              <a:tr h="380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Potato Wedges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 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Yorkshire Pudding, Mashed Potato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Rice,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Peas,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79971"/>
                  </a:ext>
                </a:extLst>
              </a:tr>
              <a:tr h="275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BBQ Chicken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Lasagne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Pie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Cauliflower and Sweet Potato Masala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67021"/>
                  </a:ext>
                </a:extLst>
              </a:tr>
              <a:tr h="4517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Pizza Bread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 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Mashed Potato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Rice,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Peas,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12701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28715"/>
                  </a:ext>
                </a:extLst>
              </a:tr>
              <a:tr h="902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94967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0940"/>
                  </a:ext>
                </a:extLst>
              </a:tr>
              <a:tr h="309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0661"/>
                  </a:ext>
                </a:extLst>
              </a:tr>
              <a:tr h="5509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Sauce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10943"/>
                  </a:ext>
                </a:extLst>
              </a:tr>
              <a:tr h="2864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Peas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Peas, Carrots 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15967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Fruity Picnic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Shortbread with Fresh Fruit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Ice Cream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Jelly &amp; Fruit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Slices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Strawberry Frozen Yoghurt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Fruit Slices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82528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353CEF9-96AE-4136-B5DF-B287B2A6C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9986" y="2594390"/>
            <a:ext cx="107637" cy="1230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AABF5D-5ADD-4B64-A797-4299B3BC7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2439" y="2575971"/>
            <a:ext cx="146190" cy="1827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4CDACA-FD1E-4234-83A6-2E2A6EC39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1108" y="1778788"/>
            <a:ext cx="146190" cy="1827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DF8FCD-E0F4-4F36-97BD-3A28FA203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9337" y="2655897"/>
            <a:ext cx="146190" cy="182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C42BAA-3047-4FD0-863F-EE6DAFEC6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553" y="2550218"/>
            <a:ext cx="123292" cy="2113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C202E2-3040-4C66-A034-9DFF6ED5B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429" y="5551239"/>
            <a:ext cx="123292" cy="1723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D35862-D92C-42A0-8747-F3CACE7FB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450" y="5548730"/>
            <a:ext cx="123292" cy="17232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AD0C49C-2BA3-4B82-9399-0AF3822817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816" y="1808649"/>
            <a:ext cx="107637" cy="12301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D48A45C-E013-4268-93F6-2427B03C3C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1127" y="3127989"/>
            <a:ext cx="107637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3D0A34A-BE25-41B9-9F01-F5CADCAF48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0460" y="5548155"/>
            <a:ext cx="146190" cy="1827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6128AA4-59A5-4518-933F-87BC07695D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6345" y="5548779"/>
            <a:ext cx="146190" cy="1827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B6AFC3B-EDBA-49F1-8E1F-D3609DB8B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201" y="2538870"/>
            <a:ext cx="123292" cy="2113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4373A9-5EEB-4D23-B760-6189AC75F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89" y="2627276"/>
            <a:ext cx="123292" cy="2113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52F1FE4-8820-4E93-AE86-D07DC2A87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964" y="2540723"/>
            <a:ext cx="123292" cy="21135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EFBCE3F-7677-41A0-9BDC-874EEC1BB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729" y="1750167"/>
            <a:ext cx="123292" cy="2113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A105CAF-C54D-481E-AFEC-CF87B2F1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5616" y="2671448"/>
            <a:ext cx="107637" cy="12301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5B95662-6234-48A3-A914-CCB9DEC0D0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354" y="5546141"/>
            <a:ext cx="123292" cy="17232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1F8854-9AC2-4623-96F7-1E668443E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0847" y="5554410"/>
            <a:ext cx="123292" cy="17232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5D3448-C103-4FD4-9F1D-FA4AD3CBA2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7134" y="5546141"/>
            <a:ext cx="123292" cy="17232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0DD26AE-C682-4A7B-B4F3-A0CE3D2E5A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4631" y="3899074"/>
            <a:ext cx="146190" cy="18273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9BFE9D9-0EB7-466B-93FF-961152BBF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907" y="3870453"/>
            <a:ext cx="123292" cy="2113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DCC3CBD-9FFE-46EC-98EB-2D8A0B33B6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218" y="3899074"/>
            <a:ext cx="146190" cy="18273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2DC17E5-7390-4B97-94EE-8E0E7C35F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494" y="3870453"/>
            <a:ext cx="123292" cy="21135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D38EB12-046C-40F4-8649-34C421253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4323" y="3899074"/>
            <a:ext cx="146190" cy="18273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AB6BCA0-AF5D-4EB1-913C-EAACC8366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599" y="3870453"/>
            <a:ext cx="123292" cy="21135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44C3880-A1FF-4F35-8FDC-B8B7E219BD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2833" y="3900540"/>
            <a:ext cx="146190" cy="18273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CA95E70-09B3-4595-8E2F-34BD8680F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109" y="3871919"/>
            <a:ext cx="123292" cy="21135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83CDD03-3DD8-4032-AB40-8A17FE75DE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0631" y="3900540"/>
            <a:ext cx="146190" cy="18273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73A436F-28D6-4259-AE21-D3B2CB144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907" y="3871919"/>
            <a:ext cx="123292" cy="21135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2168966-22AB-49CE-A6FB-9987D53A47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7366" y="4272918"/>
            <a:ext cx="146190" cy="18273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D428B4F-14F9-44B8-9FDC-1B404BDCE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9996" y="4290175"/>
            <a:ext cx="107637" cy="12301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023C60A-042B-4E49-B6BE-727053C1E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130" y="4246003"/>
            <a:ext cx="123292" cy="2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63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W/C 14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/11, 05/12, 26/12, 16/01, 06/02, 27/02, </a:t>
            </a: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/03, 10/04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WEEK 3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B38BF-F03B-454D-942E-C28603CFED99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84E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7D5809-97AC-B642-B48F-BC9690169DD9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Vegetarian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7AF1B7-AA4E-984E-844D-6D797D88CA17}"/>
              </a:ext>
            </a:extLst>
          </p:cNvPr>
          <p:cNvSpPr txBox="1"/>
          <p:nvPr/>
        </p:nvSpPr>
        <p:spPr>
          <a:xfrm>
            <a:off x="7509940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Oily fish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4A6CD2-E451-6C40-A3CB-1EA5E3640AC6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Wholegrain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462002-AB2C-E146-962D-A70C243BDF6A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Fruity!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27997E-407F-0A46-8FFC-90FBC3518E54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Nutritionist’s choice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318A57-30C5-BB4A-B0B6-AB7C678E1304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EVERY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WATER, SALAD, FRESHLY BAKED BREAD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YOGHURT,  FRESH FRUIT AND FRUIT JUICE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CA56F-B730-824F-8949-09258DB02148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PACKED LUNCH – AVAILABLE DAILY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CHEESE SANDWICH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DAILY SPECIAL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b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A41A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B260B4-8645-54ED-A26E-757DF22D9F01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AE5C31-6690-4584-9AEA-D08BF4D23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01189"/>
              </p:ext>
            </p:extLst>
          </p:nvPr>
        </p:nvGraphicFramePr>
        <p:xfrm>
          <a:off x="643980" y="1816610"/>
          <a:ext cx="10515251" cy="4094270"/>
        </p:xfrm>
        <a:graphic>
          <a:graphicData uri="http://schemas.openxmlformats.org/drawingml/2006/table">
            <a:tbl>
              <a:tblPr/>
              <a:tblGrid>
                <a:gridCol w="1451150">
                  <a:extLst>
                    <a:ext uri="{9D8B030D-6E8A-4147-A177-3AD203B41FA5}">
                      <a16:colId xmlns:a16="http://schemas.microsoft.com/office/drawing/2014/main" val="301095428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val="3494834087"/>
                    </a:ext>
                  </a:extLst>
                </a:gridCol>
                <a:gridCol w="1837677">
                  <a:extLst>
                    <a:ext uri="{9D8B030D-6E8A-4147-A177-3AD203B41FA5}">
                      <a16:colId xmlns:a16="http://schemas.microsoft.com/office/drawing/2014/main" val="1493655679"/>
                    </a:ext>
                  </a:extLst>
                </a:gridCol>
                <a:gridCol w="1846699">
                  <a:extLst>
                    <a:ext uri="{9D8B030D-6E8A-4147-A177-3AD203B41FA5}">
                      <a16:colId xmlns:a16="http://schemas.microsoft.com/office/drawing/2014/main" val="3583511554"/>
                    </a:ext>
                  </a:extLst>
                </a:gridCol>
                <a:gridCol w="1718133">
                  <a:extLst>
                    <a:ext uri="{9D8B030D-6E8A-4147-A177-3AD203B41FA5}">
                      <a16:colId xmlns:a16="http://schemas.microsoft.com/office/drawing/2014/main" val="2127495281"/>
                    </a:ext>
                  </a:extLst>
                </a:gridCol>
                <a:gridCol w="1823914">
                  <a:extLst>
                    <a:ext uri="{9D8B030D-6E8A-4147-A177-3AD203B41FA5}">
                      <a16:colId xmlns:a16="http://schemas.microsoft.com/office/drawing/2014/main" val="2263567763"/>
                    </a:ext>
                  </a:extLst>
                </a:gridCol>
              </a:tblGrid>
              <a:tr h="369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Beef Chilli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and Sour Chicken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Pork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Bolognese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 Finger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79109"/>
                  </a:ext>
                </a:extLst>
              </a:tr>
              <a:tr h="398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Potato Wedges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Pasta, 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Peas,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40200"/>
                  </a:ext>
                </a:extLst>
              </a:tr>
              <a:tr h="288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Chow Mein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Pastry Roll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Vegetarian Cottage Pie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Vegan Meatballs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Tomato Sauce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11950"/>
                  </a:ext>
                </a:extLst>
              </a:tr>
              <a:tr h="4735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Broccoli </a:t>
                      </a:r>
                    </a:p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Tasty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Sweetcorn,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Beans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Peas, 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2527"/>
                  </a:ext>
                </a:extLst>
              </a:tr>
              <a:tr h="5963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61369"/>
                  </a:ext>
                </a:extLst>
              </a:tr>
              <a:tr h="1137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19237"/>
                  </a:ext>
                </a:extLst>
              </a:tr>
              <a:tr h="1631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20559"/>
                  </a:ext>
                </a:extLst>
              </a:tr>
              <a:tr h="324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70577"/>
                  </a:ext>
                </a:extLst>
              </a:tr>
              <a:tr h="5775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Sauce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82921"/>
                  </a:ext>
                </a:extLst>
              </a:tr>
              <a:tr h="3003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Peas, Carrots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44079"/>
                  </a:ext>
                </a:extLst>
              </a:tr>
              <a:tr h="433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Strawberry Ice Cream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Flapjack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Jelly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Shortbread with fruit 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Crispy Crackle Bar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Fruit Slices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1659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ADAEEA70-BA66-44E8-B4A7-38742C6B76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6732" y="1890137"/>
            <a:ext cx="146190" cy="1827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568F08C-EBDC-480E-9F76-6333811985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6108" y="1899474"/>
            <a:ext cx="146190" cy="1827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020428-D876-4FEF-8CAD-2AB3E03E37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6522" y="2711829"/>
            <a:ext cx="146190" cy="182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6B3FA0-40D9-424D-9080-9B4802B01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1567" y="2810522"/>
            <a:ext cx="107637" cy="1230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1D7C30F-AE7E-4E78-99E4-F128ED067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848" y="2611373"/>
            <a:ext cx="123292" cy="2113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D1E0182-1397-455E-8014-B5E8CDA83E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669" y="2639994"/>
            <a:ext cx="146190" cy="1827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31447BE-D604-40C2-84AB-991AEF12A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9547" y="1929335"/>
            <a:ext cx="107637" cy="1230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866DD09-9521-498A-A822-8110B7667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7164" y="5682185"/>
            <a:ext cx="123292" cy="1723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76D2044-8F1E-4012-A209-4F61842ED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261" y="3922679"/>
            <a:ext cx="123292" cy="2113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FB331E0-9F06-41F3-9033-B2020070E8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6304" y="3953829"/>
            <a:ext cx="146190" cy="18273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1B30EC7-7ED6-49C2-A69D-444BC8F7B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425" y="2639993"/>
            <a:ext cx="146190" cy="18273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8B3C458-68E0-43AE-9F0F-EC7D14C8B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111" y="2598752"/>
            <a:ext cx="123292" cy="2113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AF71440-666F-4A5E-983E-16777E4D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121" y="2611373"/>
            <a:ext cx="123292" cy="2113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F2D28A9-3D97-4760-935F-24AA8EF55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901" y="2688976"/>
            <a:ext cx="123292" cy="2113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CE40CA-043B-4B3B-A25A-0FAFED50D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320" y="5684377"/>
            <a:ext cx="123292" cy="17232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DF3270F-A7AC-4265-8832-0EE8D38D1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8763" y="5758828"/>
            <a:ext cx="123292" cy="17232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3831A90-39BE-4645-AC9F-2074E4B67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7603" y="5684336"/>
            <a:ext cx="123292" cy="17232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F79FCCF-FF52-43C1-B684-92E87E1C05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2922" y="1929335"/>
            <a:ext cx="107637" cy="1230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28C6176-7930-487D-8F28-437AE264B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982" y="2766350"/>
            <a:ext cx="123292" cy="21135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07FFF27-FDAD-41FE-BA9B-B3073EF76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923" y="3912751"/>
            <a:ext cx="123292" cy="21135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8024AA6-3A73-4FA6-BFEF-DBA6EE1FA2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8966" y="3943901"/>
            <a:ext cx="146190" cy="18273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1581F51-71CB-428B-BD8E-055357DCD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563" y="3927628"/>
            <a:ext cx="123292" cy="21135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FA59C20-943F-46B0-B5AF-19289B5EF2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8606" y="3958778"/>
            <a:ext cx="146190" cy="1827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59FBEBB-63D3-4339-8325-5DED66B2C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176" y="3926243"/>
            <a:ext cx="123292" cy="2113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CDD870C-D0E3-4A63-BF53-BB98C2918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0219" y="3957393"/>
            <a:ext cx="146190" cy="18273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C2B0F08-C27F-4B1D-B757-CE5200CD6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4055" y="3932285"/>
            <a:ext cx="123292" cy="21135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D8D262E-B4B9-4422-B23C-FD7439D45F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3098" y="3963435"/>
            <a:ext cx="146190" cy="1827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43BA40D-54EE-4977-9FB9-66437AAB8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3547" y="4345316"/>
            <a:ext cx="146190" cy="18273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312E0C8-A5E0-482F-B4B8-003523C422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6177" y="4362573"/>
            <a:ext cx="107637" cy="12301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AA63B0C-7AEE-44B5-BF4D-3F5506ED3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311" y="4318401"/>
            <a:ext cx="123292" cy="2113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157A246-BD3D-4271-BEA6-CF825EAAD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0668" y="5598215"/>
            <a:ext cx="123292" cy="1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CC15470F9D84D9C2928BDE533ACA7" ma:contentTypeVersion="13" ma:contentTypeDescription="Create a new document." ma:contentTypeScope="" ma:versionID="43061e00025ccf8552c1f27c4fbaa0a2">
  <xsd:schema xmlns:xsd="http://www.w3.org/2001/XMLSchema" xmlns:xs="http://www.w3.org/2001/XMLSchema" xmlns:p="http://schemas.microsoft.com/office/2006/metadata/properties" xmlns:ns3="8e728afa-d585-424f-b611-2946ccb2d40b" xmlns:ns4="56cb96cc-ab8b-4fac-a88e-18fe17c1e309" targetNamespace="http://schemas.microsoft.com/office/2006/metadata/properties" ma:root="true" ma:fieldsID="c6c8beaede07278aba7e740b28f9f7cb" ns3:_="" ns4:_="">
    <xsd:import namespace="8e728afa-d585-424f-b611-2946ccb2d40b"/>
    <xsd:import namespace="56cb96cc-ab8b-4fac-a88e-18fe17c1e3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8afa-d585-424f-b611-2946ccb2d4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b96cc-ab8b-4fac-a88e-18fe17c1e30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41FED8-D9A7-4416-BDC1-DC1BB1275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28afa-d585-424f-b611-2946ccb2d40b"/>
    <ds:schemaRef ds:uri="56cb96cc-ab8b-4fac-a88e-18fe17c1e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15209-51DB-4A5F-A488-02054F88B25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6cb96cc-ab8b-4fac-a88e-18fe17c1e309"/>
    <ds:schemaRef ds:uri="8e728afa-d585-424f-b611-2946ccb2d40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</TotalTime>
  <Words>805</Words>
  <Application>Microsoft Office PowerPoint</Application>
  <PresentationFormat>Widescreen</PresentationFormat>
  <Paragraphs>243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Cathy Douglas</cp:lastModifiedBy>
  <cp:revision>76</cp:revision>
  <cp:lastPrinted>2022-12-12T10:44:05Z</cp:lastPrinted>
  <dcterms:created xsi:type="dcterms:W3CDTF">2021-11-23T11:01:06Z</dcterms:created>
  <dcterms:modified xsi:type="dcterms:W3CDTF">2023-02-08T11:24:21Z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0x010100071CC15470F9D84D9C2928BDE533ACA7</vt:lpwstr>
  </property>
  <property fmtid="{D5CDD505-2E9C-101B-9397-08002B2CF9AE}" pid="3" name="ClassificationContentMarkingFooterLocations">
    <vt:lpwstr>Office Theme:8</vt:lpwstr>
  </property>
  <property fmtid="{D5CDD505-2E9C-101B-9397-08002B2CF9AE}" pid="4" name="ClassificationContentMarkingFooterText">
    <vt:lpwstr>Internal</vt:lpwstr>
  </property>
  <property fmtid="{D5CDD505-2E9C-101B-9397-08002B2CF9AE}" pid="5" name="MSIP_Label_8dcec875-1593-4233-b8b1-a96d276bd4ae_Enabled">
    <vt:lpwstr>true</vt:lpwstr>
  </property>
  <property fmtid="{D5CDD505-2E9C-101B-9397-08002B2CF9AE}" pid="6" name="MSIP_Label_8dcec875-1593-4233-b8b1-a96d276bd4ae_SetDate">
    <vt:lpwstr>2022-06-27T12:40:20Z</vt:lpwstr>
  </property>
  <property fmtid="{D5CDD505-2E9C-101B-9397-08002B2CF9AE}" pid="7" name="MSIP_Label_8dcec875-1593-4233-b8b1-a96d276bd4ae_Method">
    <vt:lpwstr>Privileged</vt:lpwstr>
  </property>
  <property fmtid="{D5CDD505-2E9C-101B-9397-08002B2CF9AE}" pid="8" name="MSIP_Label_8dcec875-1593-4233-b8b1-a96d276bd4ae_Name">
    <vt:lpwstr>8dcec875-1593-4233-b8b1-a96d276bd4ae</vt:lpwstr>
  </property>
  <property fmtid="{D5CDD505-2E9C-101B-9397-08002B2CF9AE}" pid="9" name="MSIP_Label_8dcec875-1593-4233-b8b1-a96d276bd4ae_SiteId">
    <vt:lpwstr>cd62b7dd-4b48-44bd-90e7-e143a22c8ead</vt:lpwstr>
  </property>
  <property fmtid="{D5CDD505-2E9C-101B-9397-08002B2CF9AE}" pid="10" name="MSIP_Label_8dcec875-1593-4233-b8b1-a96d276bd4ae_ActionId">
    <vt:lpwstr>60bb9370-dba7-40aa-8d29-06e346487855</vt:lpwstr>
  </property>
  <property fmtid="{D5CDD505-2E9C-101B-9397-08002B2CF9AE}" pid="11" name="MSIP_Label_8dcec875-1593-4233-b8b1-a96d276bd4ae_ContentBits">
    <vt:lpwstr>0</vt:lpwstr>
  </property>
</Properties>
</file>