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25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33"/>
    <p:restoredTop sz="49671"/>
  </p:normalViewPr>
  <p:slideViewPr>
    <p:cSldViewPr snapToGrid="0">
      <p:cViewPr varScale="1">
        <p:scale>
          <a:sx n="57" d="100"/>
          <a:sy n="57" d="100"/>
        </p:scale>
        <p:origin x="29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6d6ce26d-438a-4f93-8ad7-b70bc8847f7f"/>
    <ds:schemaRef ds:uri="http://schemas.openxmlformats.org/package/2006/metadata/core-properties"/>
    <ds:schemaRef ds:uri="http://schemas.microsoft.com/office/2006/documentManagement/types"/>
    <ds:schemaRef ds:uri="b390c623-81a0-476f-984a-5b2ad478ef4f"/>
    <ds:schemaRef ds:uri="http://schemas.microsoft.com/sharepoint/v3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1267</Words>
  <Application>Microsoft Office PowerPoint</Application>
  <PresentationFormat>Widescreen</PresentationFormat>
  <Paragraphs>150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Arial,Sans-Serif</vt:lpstr>
      <vt:lpstr>Calibri</vt:lpstr>
      <vt:lpstr>Calibri Light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Emily Cooper</cp:lastModifiedBy>
  <cp:revision>12</cp:revision>
  <cp:lastPrinted>2024-10-22T13:56:48Z</cp:lastPrinted>
  <dcterms:modified xsi:type="dcterms:W3CDTF">2024-10-22T15:19:19Z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