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1" r:id="rId1"/>
  </p:sldMasterIdLst>
  <p:notesMasterIdLst>
    <p:notesMasterId r:id="rId18"/>
  </p:notesMasterIdLst>
  <p:handoutMasterIdLst>
    <p:handoutMasterId r:id="rId19"/>
  </p:handoutMasterIdLst>
  <p:sldIdLst>
    <p:sldId id="256" r:id="rId2"/>
    <p:sldId id="268" r:id="rId3"/>
    <p:sldId id="274" r:id="rId4"/>
    <p:sldId id="280" r:id="rId5"/>
    <p:sldId id="282" r:id="rId6"/>
    <p:sldId id="284" r:id="rId7"/>
    <p:sldId id="289" r:id="rId8"/>
    <p:sldId id="291" r:id="rId9"/>
    <p:sldId id="283" r:id="rId10"/>
    <p:sldId id="285" r:id="rId11"/>
    <p:sldId id="290" r:id="rId12"/>
    <p:sldId id="279" r:id="rId13"/>
    <p:sldId id="287" r:id="rId14"/>
    <p:sldId id="288" r:id="rId15"/>
    <p:sldId id="270" r:id="rId16"/>
    <p:sldId id="286" r:id="rId17"/>
  </p:sldIdLst>
  <p:sldSz cx="9144000" cy="6858000" type="screen4x3"/>
  <p:notesSz cx="6797675" cy="9926638"/>
  <p:defaultTextStyle>
    <a:defPPr>
      <a:defRPr lang="en-GB"/>
    </a:defPPr>
    <a:lvl1pPr algn="l" rtl="0" eaLnBrk="0" fontAlgn="base" hangingPunct="0">
      <a:spcBef>
        <a:spcPct val="0"/>
      </a:spcBef>
      <a:spcAft>
        <a:spcPct val="0"/>
      </a:spcAft>
      <a:defRPr kern="1200">
        <a:solidFill>
          <a:schemeClr val="tx1"/>
        </a:solidFill>
        <a:latin typeface="Comic Sans MS" panose="030F0702030302020204" pitchFamily="66"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omic Sans MS" panose="030F0702030302020204" pitchFamily="66"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omic Sans MS" panose="030F0702030302020204" pitchFamily="66"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omic Sans MS" panose="030F0702030302020204" pitchFamily="66"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omic Sans MS" panose="030F0702030302020204" pitchFamily="66" charset="0"/>
        <a:ea typeface="+mn-ea"/>
        <a:cs typeface="Arial" panose="020B0604020202020204" pitchFamily="34" charset="0"/>
      </a:defRPr>
    </a:lvl5pPr>
    <a:lvl6pPr marL="2286000" algn="l" defTabSz="914400" rtl="0" eaLnBrk="1" latinLnBrk="0" hangingPunct="1">
      <a:defRPr kern="1200">
        <a:solidFill>
          <a:schemeClr val="tx1"/>
        </a:solidFill>
        <a:latin typeface="Comic Sans MS" panose="030F0702030302020204" pitchFamily="66" charset="0"/>
        <a:ea typeface="+mn-ea"/>
        <a:cs typeface="Arial" panose="020B0604020202020204" pitchFamily="34" charset="0"/>
      </a:defRPr>
    </a:lvl6pPr>
    <a:lvl7pPr marL="2743200" algn="l" defTabSz="914400" rtl="0" eaLnBrk="1" latinLnBrk="0" hangingPunct="1">
      <a:defRPr kern="1200">
        <a:solidFill>
          <a:schemeClr val="tx1"/>
        </a:solidFill>
        <a:latin typeface="Comic Sans MS" panose="030F0702030302020204" pitchFamily="66" charset="0"/>
        <a:ea typeface="+mn-ea"/>
        <a:cs typeface="Arial" panose="020B0604020202020204" pitchFamily="34" charset="0"/>
      </a:defRPr>
    </a:lvl7pPr>
    <a:lvl8pPr marL="3200400" algn="l" defTabSz="914400" rtl="0" eaLnBrk="1" latinLnBrk="0" hangingPunct="1">
      <a:defRPr kern="1200">
        <a:solidFill>
          <a:schemeClr val="tx1"/>
        </a:solidFill>
        <a:latin typeface="Comic Sans MS" panose="030F0702030302020204" pitchFamily="66" charset="0"/>
        <a:ea typeface="+mn-ea"/>
        <a:cs typeface="Arial" panose="020B0604020202020204" pitchFamily="34" charset="0"/>
      </a:defRPr>
    </a:lvl8pPr>
    <a:lvl9pPr marL="3657600" algn="l" defTabSz="914400" rtl="0" eaLnBrk="1" latinLnBrk="0" hangingPunct="1">
      <a:defRPr kern="1200">
        <a:solidFill>
          <a:schemeClr val="tx1"/>
        </a:solidFill>
        <a:latin typeface="Comic Sans MS" panose="030F0702030302020204" pitchFamily="66"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175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15620"/>
    <p:restoredTop sz="80071" autoAdjust="0"/>
  </p:normalViewPr>
  <p:slideViewPr>
    <p:cSldViewPr>
      <p:cViewPr varScale="1">
        <p:scale>
          <a:sx n="46" d="100"/>
          <a:sy n="46" d="100"/>
        </p:scale>
        <p:origin x="2940" y="4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1" d="100"/>
          <a:sy n="81" d="100"/>
        </p:scale>
        <p:origin x="3996" y="10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cs typeface="Arial" charset="0"/>
              </a:defRPr>
            </a:lvl1pPr>
          </a:lstStyle>
          <a:p>
            <a:pPr>
              <a:defRPr/>
            </a:pPr>
            <a:endParaRPr lang="en-GB" altLang="en-US"/>
          </a:p>
        </p:txBody>
      </p:sp>
      <p:sp>
        <p:nvSpPr>
          <p:cNvPr id="55299" name="Rectangle 3"/>
          <p:cNvSpPr>
            <a:spLocks noGrp="1" noChangeArrowheads="1"/>
          </p:cNvSpPr>
          <p:nvPr>
            <p:ph type="dt" sz="quarter" idx="1"/>
          </p:nvPr>
        </p:nvSpPr>
        <p:spPr bwMode="auto">
          <a:xfrm>
            <a:off x="3849688"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Arial" charset="0"/>
              </a:defRPr>
            </a:lvl1pPr>
          </a:lstStyle>
          <a:p>
            <a:pPr>
              <a:defRPr/>
            </a:pPr>
            <a:endParaRPr lang="en-GB" altLang="en-US"/>
          </a:p>
        </p:txBody>
      </p:sp>
      <p:sp>
        <p:nvSpPr>
          <p:cNvPr id="55300" name="Rectangle 4"/>
          <p:cNvSpPr>
            <a:spLocks noGrp="1" noChangeArrowheads="1"/>
          </p:cNvSpPr>
          <p:nvPr>
            <p:ph type="ftr" sz="quarter" idx="2"/>
          </p:nvPr>
        </p:nvSpPr>
        <p:spPr bwMode="auto">
          <a:xfrm>
            <a:off x="0"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Arial" charset="0"/>
              </a:defRPr>
            </a:lvl1pPr>
          </a:lstStyle>
          <a:p>
            <a:pPr>
              <a:defRPr/>
            </a:pPr>
            <a:endParaRPr lang="en-GB" altLang="en-US"/>
          </a:p>
        </p:txBody>
      </p:sp>
      <p:sp>
        <p:nvSpPr>
          <p:cNvPr id="55301" name="Rectangle 5"/>
          <p:cNvSpPr>
            <a:spLocks noGrp="1" noChangeArrowheads="1"/>
          </p:cNvSpPr>
          <p:nvPr>
            <p:ph type="sldNum" sz="quarter" idx="3"/>
          </p:nvPr>
        </p:nvSpPr>
        <p:spPr bwMode="auto">
          <a:xfrm>
            <a:off x="3849688"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91879446-8726-4212-8C36-2F3E433B6031}" type="slidenum">
              <a:rPr lang="en-GB" altLang="en-US"/>
              <a:pPr>
                <a:defRPr/>
              </a:pPr>
              <a:t>‹#›</a:t>
            </a:fld>
            <a:endParaRPr lang="en-GB"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eaLnBrk="1" hangingPunct="1">
              <a:defRPr sz="1200">
                <a:cs typeface="Arial" charset="0"/>
              </a:defRPr>
            </a:lvl1pPr>
          </a:lstStyle>
          <a:p>
            <a:pPr>
              <a:defRPr/>
            </a:pPr>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eaLnBrk="1" hangingPunct="1">
              <a:defRPr sz="1200">
                <a:cs typeface="Arial" charset="0"/>
              </a:defRPr>
            </a:lvl1pPr>
          </a:lstStyle>
          <a:p>
            <a:pPr>
              <a:defRPr/>
            </a:pPr>
            <a:fld id="{98CA809F-EC99-4B95-B9FC-936B10944AE0}" type="datetimeFigureOut">
              <a:rPr lang="en-GB"/>
              <a:pPr>
                <a:defRPr/>
              </a:pPr>
              <a:t>14/06/2026</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eaLnBrk="1" hangingPunct="1">
              <a:defRPr sz="1200">
                <a:cs typeface="Arial" charset="0"/>
              </a:defRPr>
            </a:lvl1pPr>
          </a:lstStyle>
          <a:p>
            <a:pPr>
              <a:defRPr/>
            </a:pPr>
            <a:endParaRPr lang="en-GB"/>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E3A17D09-61D6-4F98-B2BA-152B7661CBF5}"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anose="030F0702030302020204" pitchFamily="66" charset="0"/>
                <a:cs typeface="Arial" panose="020B0604020202020204" pitchFamily="34" charset="0"/>
              </a:defRPr>
            </a:lvl1pPr>
            <a:lvl2pPr marL="742950" indent="-285750">
              <a:defRPr>
                <a:solidFill>
                  <a:schemeClr val="tx1"/>
                </a:solidFill>
                <a:latin typeface="Comic Sans MS" panose="030F0702030302020204" pitchFamily="66" charset="0"/>
                <a:cs typeface="Arial" panose="020B0604020202020204" pitchFamily="34" charset="0"/>
              </a:defRPr>
            </a:lvl2pPr>
            <a:lvl3pPr marL="1143000" indent="-228600">
              <a:defRPr>
                <a:solidFill>
                  <a:schemeClr val="tx1"/>
                </a:solidFill>
                <a:latin typeface="Comic Sans MS" panose="030F0702030302020204" pitchFamily="66" charset="0"/>
                <a:cs typeface="Arial" panose="020B0604020202020204" pitchFamily="34" charset="0"/>
              </a:defRPr>
            </a:lvl3pPr>
            <a:lvl4pPr marL="1600200" indent="-228600">
              <a:defRPr>
                <a:solidFill>
                  <a:schemeClr val="tx1"/>
                </a:solidFill>
                <a:latin typeface="Comic Sans MS" panose="030F0702030302020204" pitchFamily="66" charset="0"/>
                <a:cs typeface="Arial" panose="020B0604020202020204" pitchFamily="34" charset="0"/>
              </a:defRPr>
            </a:lvl4pPr>
            <a:lvl5pPr marL="2057400" indent="-22860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fld id="{BCF0C8E6-904D-44E0-A9E8-6414EA26D75B}" type="slidenum">
              <a:rPr lang="en-GB" altLang="en-US" smtClean="0"/>
              <a:pPr/>
              <a:t>1</a:t>
            </a:fld>
            <a:endParaRPr lang="en-GB"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Extra information for how to book is on website</a:t>
            </a:r>
          </a:p>
        </p:txBody>
      </p:sp>
      <p:sp>
        <p:nvSpPr>
          <p:cNvPr id="4" name="Slide Number Placeholder 3"/>
          <p:cNvSpPr>
            <a:spLocks noGrp="1"/>
          </p:cNvSpPr>
          <p:nvPr>
            <p:ph type="sldNum" sz="quarter" idx="5"/>
          </p:nvPr>
        </p:nvSpPr>
        <p:spPr/>
        <p:txBody>
          <a:bodyPr/>
          <a:lstStyle/>
          <a:p>
            <a:pPr>
              <a:defRPr/>
            </a:pPr>
            <a:fld id="{E3A17D09-61D6-4F98-B2BA-152B7661CBF5}" type="slidenum">
              <a:rPr lang="en-GB" altLang="en-US" smtClean="0"/>
              <a:pPr>
                <a:defRPr/>
              </a:pPr>
              <a:t>11</a:t>
            </a:fld>
            <a:endParaRPr lang="en-GB" altLang="en-US"/>
          </a:p>
        </p:txBody>
      </p:sp>
    </p:spTree>
    <p:extLst>
      <p:ext uri="{BB962C8B-B14F-4D97-AF65-F5344CB8AC3E}">
        <p14:creationId xmlns:p14="http://schemas.microsoft.com/office/powerpoint/2010/main" val="24564617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anose="030F0702030302020204" pitchFamily="66" charset="0"/>
                <a:cs typeface="Arial" panose="020B0604020202020204" pitchFamily="34" charset="0"/>
              </a:defRPr>
            </a:lvl1pPr>
            <a:lvl2pPr marL="742950" indent="-285750">
              <a:defRPr>
                <a:solidFill>
                  <a:schemeClr val="tx1"/>
                </a:solidFill>
                <a:latin typeface="Comic Sans MS" panose="030F0702030302020204" pitchFamily="66" charset="0"/>
                <a:cs typeface="Arial" panose="020B0604020202020204" pitchFamily="34" charset="0"/>
              </a:defRPr>
            </a:lvl2pPr>
            <a:lvl3pPr marL="1143000" indent="-228600">
              <a:defRPr>
                <a:solidFill>
                  <a:schemeClr val="tx1"/>
                </a:solidFill>
                <a:latin typeface="Comic Sans MS" panose="030F0702030302020204" pitchFamily="66" charset="0"/>
                <a:cs typeface="Arial" panose="020B0604020202020204" pitchFamily="34" charset="0"/>
              </a:defRPr>
            </a:lvl3pPr>
            <a:lvl4pPr marL="1600200" indent="-228600">
              <a:defRPr>
                <a:solidFill>
                  <a:schemeClr val="tx1"/>
                </a:solidFill>
                <a:latin typeface="Comic Sans MS" panose="030F0702030302020204" pitchFamily="66" charset="0"/>
                <a:cs typeface="Arial" panose="020B0604020202020204" pitchFamily="34" charset="0"/>
              </a:defRPr>
            </a:lvl4pPr>
            <a:lvl5pPr marL="2057400" indent="-22860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fld id="{C7A02851-552F-4B47-AFD8-F555EAA3D95F}" type="slidenum">
              <a:rPr lang="en-GB" altLang="en-US" smtClean="0"/>
              <a:pPr/>
              <a:t>12</a:t>
            </a:fld>
            <a:endParaRPr lang="en-GB"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there is anything that you feel we need to know, please speak to a member of staff tonight</a:t>
            </a:r>
          </a:p>
        </p:txBody>
      </p:sp>
      <p:sp>
        <p:nvSpPr>
          <p:cNvPr id="4" name="Slide Number Placeholder 3"/>
          <p:cNvSpPr>
            <a:spLocks noGrp="1"/>
          </p:cNvSpPr>
          <p:nvPr>
            <p:ph type="sldNum" sz="quarter" idx="5"/>
          </p:nvPr>
        </p:nvSpPr>
        <p:spPr/>
        <p:txBody>
          <a:bodyPr/>
          <a:lstStyle/>
          <a:p>
            <a:pPr>
              <a:defRPr/>
            </a:pPr>
            <a:fld id="{E3A17D09-61D6-4F98-B2BA-152B7661CBF5}" type="slidenum">
              <a:rPr lang="en-GB" altLang="en-US" smtClean="0"/>
              <a:pPr>
                <a:defRPr/>
              </a:pPr>
              <a:t>13</a:t>
            </a:fld>
            <a:endParaRPr lang="en-GB" altLang="en-US"/>
          </a:p>
        </p:txBody>
      </p:sp>
    </p:spTree>
    <p:extLst>
      <p:ext uri="{BB962C8B-B14F-4D97-AF65-F5344CB8AC3E}">
        <p14:creationId xmlns:p14="http://schemas.microsoft.com/office/powerpoint/2010/main" val="19682105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All times are in your pack</a:t>
            </a:r>
          </a:p>
        </p:txBody>
      </p:sp>
      <p:sp>
        <p:nvSpPr>
          <p:cNvPr id="4" name="Slide Number Placeholder 3"/>
          <p:cNvSpPr>
            <a:spLocks noGrp="1"/>
          </p:cNvSpPr>
          <p:nvPr>
            <p:ph type="sldNum" sz="quarter" idx="5"/>
          </p:nvPr>
        </p:nvSpPr>
        <p:spPr/>
        <p:txBody>
          <a:bodyPr/>
          <a:lstStyle/>
          <a:p>
            <a:pPr>
              <a:defRPr/>
            </a:pPr>
            <a:fld id="{E3A17D09-61D6-4F98-B2BA-152B7661CBF5}" type="slidenum">
              <a:rPr lang="en-GB" altLang="en-US" smtClean="0"/>
              <a:pPr>
                <a:defRPr/>
              </a:pPr>
              <a:t>14</a:t>
            </a:fld>
            <a:endParaRPr lang="en-GB" altLang="en-US"/>
          </a:p>
        </p:txBody>
      </p:sp>
    </p:spTree>
    <p:extLst>
      <p:ext uri="{BB962C8B-B14F-4D97-AF65-F5344CB8AC3E}">
        <p14:creationId xmlns:p14="http://schemas.microsoft.com/office/powerpoint/2010/main" val="29744418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Gives a gradual start to the school year</a:t>
            </a:r>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anose="030F0702030302020204" pitchFamily="66" charset="0"/>
                <a:cs typeface="Arial" panose="020B0604020202020204" pitchFamily="34" charset="0"/>
              </a:defRPr>
            </a:lvl1pPr>
            <a:lvl2pPr marL="742950" indent="-285750">
              <a:defRPr>
                <a:solidFill>
                  <a:schemeClr val="tx1"/>
                </a:solidFill>
                <a:latin typeface="Comic Sans MS" panose="030F0702030302020204" pitchFamily="66" charset="0"/>
                <a:cs typeface="Arial" panose="020B0604020202020204" pitchFamily="34" charset="0"/>
              </a:defRPr>
            </a:lvl2pPr>
            <a:lvl3pPr marL="1143000" indent="-228600">
              <a:defRPr>
                <a:solidFill>
                  <a:schemeClr val="tx1"/>
                </a:solidFill>
                <a:latin typeface="Comic Sans MS" panose="030F0702030302020204" pitchFamily="66" charset="0"/>
                <a:cs typeface="Arial" panose="020B0604020202020204" pitchFamily="34" charset="0"/>
              </a:defRPr>
            </a:lvl3pPr>
            <a:lvl4pPr marL="1600200" indent="-228600">
              <a:defRPr>
                <a:solidFill>
                  <a:schemeClr val="tx1"/>
                </a:solidFill>
                <a:latin typeface="Comic Sans MS" panose="030F0702030302020204" pitchFamily="66" charset="0"/>
                <a:cs typeface="Arial" panose="020B0604020202020204" pitchFamily="34" charset="0"/>
              </a:defRPr>
            </a:lvl4pPr>
            <a:lvl5pPr marL="2057400" indent="-22860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fld id="{0886F6A6-1F10-4D80-8FFB-E4DD60A31324}" type="slidenum">
              <a:rPr lang="en-GB" altLang="en-US" smtClean="0"/>
              <a:pPr/>
              <a:t>15</a:t>
            </a:fld>
            <a:endParaRPr lang="en-GB"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E3A17D09-61D6-4F98-B2BA-152B7661CBF5}" type="slidenum">
              <a:rPr lang="en-GB" altLang="en-US" smtClean="0"/>
              <a:pPr>
                <a:defRPr/>
              </a:pPr>
              <a:t>16</a:t>
            </a:fld>
            <a:endParaRPr lang="en-GB" altLang="en-US"/>
          </a:p>
        </p:txBody>
      </p:sp>
    </p:spTree>
    <p:extLst>
      <p:ext uri="{BB962C8B-B14F-4D97-AF65-F5344CB8AC3E}">
        <p14:creationId xmlns:p14="http://schemas.microsoft.com/office/powerpoint/2010/main" val="36886630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Already part of foundation stage</a:t>
            </a:r>
          </a:p>
          <a:p>
            <a:endParaRPr lang="en-US" altLang="en-US" dirty="0"/>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anose="030F0702030302020204" pitchFamily="66" charset="0"/>
                <a:cs typeface="Arial" panose="020B0604020202020204" pitchFamily="34" charset="0"/>
              </a:defRPr>
            </a:lvl1pPr>
            <a:lvl2pPr marL="742950" indent="-285750">
              <a:defRPr>
                <a:solidFill>
                  <a:schemeClr val="tx1"/>
                </a:solidFill>
                <a:latin typeface="Comic Sans MS" panose="030F0702030302020204" pitchFamily="66" charset="0"/>
                <a:cs typeface="Arial" panose="020B0604020202020204" pitchFamily="34" charset="0"/>
              </a:defRPr>
            </a:lvl2pPr>
            <a:lvl3pPr marL="1143000" indent="-228600">
              <a:defRPr>
                <a:solidFill>
                  <a:schemeClr val="tx1"/>
                </a:solidFill>
                <a:latin typeface="Comic Sans MS" panose="030F0702030302020204" pitchFamily="66" charset="0"/>
                <a:cs typeface="Arial" panose="020B0604020202020204" pitchFamily="34" charset="0"/>
              </a:defRPr>
            </a:lvl3pPr>
            <a:lvl4pPr marL="1600200" indent="-228600">
              <a:defRPr>
                <a:solidFill>
                  <a:schemeClr val="tx1"/>
                </a:solidFill>
                <a:latin typeface="Comic Sans MS" panose="030F0702030302020204" pitchFamily="66" charset="0"/>
                <a:cs typeface="Arial" panose="020B0604020202020204" pitchFamily="34" charset="0"/>
              </a:defRPr>
            </a:lvl4pPr>
            <a:lvl5pPr marL="2057400" indent="-22860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fld id="{177B3D43-80E7-4082-BAA2-B17D393C6B0C}" type="slidenum">
              <a:rPr lang="en-GB" altLang="en-US" smtClean="0"/>
              <a:pPr/>
              <a:t>2</a:t>
            </a:fld>
            <a:endParaRPr lang="en-GB"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FB1821C-63EF-49F1-BF6D-AB16CB9DEE82}" type="slidenum">
              <a:rPr lang="en-GB" altLang="en-US" smtClean="0">
                <a:latin typeface="Comic Sans MS" panose="030F0702030302020204" pitchFamily="66" charset="0"/>
              </a:rPr>
              <a:pPr>
                <a:spcBef>
                  <a:spcPct val="0"/>
                </a:spcBef>
              </a:pPr>
              <a:t>3</a:t>
            </a:fld>
            <a:endParaRPr lang="en-GB" altLang="en-US">
              <a:latin typeface="Comic Sans MS" panose="030F0702030302020204" pitchFamily="66"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If your child has toileting issues – please see member of staff so that we can prepare an intimate care plan</a:t>
            </a:r>
          </a:p>
          <a:p>
            <a:r>
              <a:rPr lang="en-US" altLang="en-US" dirty="0"/>
              <a:t>All children should have a change of clothes in their school bag in case of accidents</a:t>
            </a:r>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anose="030F0702030302020204" pitchFamily="66" charset="0"/>
                <a:cs typeface="Arial" panose="020B0604020202020204" pitchFamily="34" charset="0"/>
              </a:defRPr>
            </a:lvl1pPr>
            <a:lvl2pPr marL="742950" indent="-285750">
              <a:defRPr>
                <a:solidFill>
                  <a:schemeClr val="tx1"/>
                </a:solidFill>
                <a:latin typeface="Comic Sans MS" panose="030F0702030302020204" pitchFamily="66" charset="0"/>
                <a:cs typeface="Arial" panose="020B0604020202020204" pitchFamily="34" charset="0"/>
              </a:defRPr>
            </a:lvl2pPr>
            <a:lvl3pPr marL="1143000" indent="-228600">
              <a:defRPr>
                <a:solidFill>
                  <a:schemeClr val="tx1"/>
                </a:solidFill>
                <a:latin typeface="Comic Sans MS" panose="030F0702030302020204" pitchFamily="66" charset="0"/>
                <a:cs typeface="Arial" panose="020B0604020202020204" pitchFamily="34" charset="0"/>
              </a:defRPr>
            </a:lvl3pPr>
            <a:lvl4pPr marL="1600200" indent="-228600">
              <a:defRPr>
                <a:solidFill>
                  <a:schemeClr val="tx1"/>
                </a:solidFill>
                <a:latin typeface="Comic Sans MS" panose="030F0702030302020204" pitchFamily="66" charset="0"/>
                <a:cs typeface="Arial" panose="020B0604020202020204" pitchFamily="34" charset="0"/>
              </a:defRPr>
            </a:lvl4pPr>
            <a:lvl5pPr marL="2057400" indent="-22860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fld id="{2518F108-81C3-482F-AEAB-B81DE669B5A1}" type="slidenum">
              <a:rPr lang="en-GB" altLang="en-US" smtClean="0"/>
              <a:pPr/>
              <a:t>4</a:t>
            </a:fld>
            <a:endParaRPr lang="en-GB"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E3A17D09-61D6-4F98-B2BA-152B7661CBF5}" type="slidenum">
              <a:rPr lang="en-GB" altLang="en-US" smtClean="0"/>
              <a:pPr>
                <a:defRPr/>
              </a:pPr>
              <a:t>5</a:t>
            </a:fld>
            <a:endParaRPr lang="en-GB" altLang="en-US"/>
          </a:p>
        </p:txBody>
      </p:sp>
    </p:spTree>
    <p:extLst>
      <p:ext uri="{BB962C8B-B14F-4D97-AF65-F5344CB8AC3E}">
        <p14:creationId xmlns:p14="http://schemas.microsoft.com/office/powerpoint/2010/main" val="21704428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See Edwards and Ward to sample foods and discuss how allergies are catered for</a:t>
            </a:r>
          </a:p>
          <a:p>
            <a:r>
              <a:rPr lang="en-GB" dirty="0"/>
              <a:t>Good if your child is able to talk about the foods that they like/dislike</a:t>
            </a:r>
          </a:p>
          <a:p>
            <a:r>
              <a:rPr lang="en-GB" dirty="0"/>
              <a:t>Willing to try new food</a:t>
            </a:r>
          </a:p>
          <a:p>
            <a:r>
              <a:rPr lang="en-GB" dirty="0"/>
              <a:t>Know lots of </a:t>
            </a:r>
            <a:r>
              <a:rPr lang="en-GB" dirty="0" err="1"/>
              <a:t>concerbs</a:t>
            </a:r>
            <a:r>
              <a:rPr lang="en-GB" dirty="0"/>
              <a:t> about food – please see a member of staff</a:t>
            </a:r>
          </a:p>
        </p:txBody>
      </p:sp>
      <p:sp>
        <p:nvSpPr>
          <p:cNvPr id="4" name="Slide Number Placeholder 3"/>
          <p:cNvSpPr>
            <a:spLocks noGrp="1"/>
          </p:cNvSpPr>
          <p:nvPr>
            <p:ph type="sldNum" sz="quarter" idx="5"/>
          </p:nvPr>
        </p:nvSpPr>
        <p:spPr/>
        <p:txBody>
          <a:bodyPr/>
          <a:lstStyle/>
          <a:p>
            <a:pPr>
              <a:defRPr/>
            </a:pPr>
            <a:fld id="{E3A17D09-61D6-4F98-B2BA-152B7661CBF5}" type="slidenum">
              <a:rPr lang="en-GB" altLang="en-US" smtClean="0"/>
              <a:pPr>
                <a:defRPr/>
              </a:pPr>
              <a:t>6</a:t>
            </a:fld>
            <a:endParaRPr lang="en-GB" altLang="en-US"/>
          </a:p>
        </p:txBody>
      </p:sp>
    </p:spTree>
    <p:extLst>
      <p:ext uri="{BB962C8B-B14F-4D97-AF65-F5344CB8AC3E}">
        <p14:creationId xmlns:p14="http://schemas.microsoft.com/office/powerpoint/2010/main" val="29622243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Fill in all information in your pack and let us know on induction day</a:t>
            </a:r>
          </a:p>
          <a:p>
            <a:r>
              <a:rPr lang="en-GB" dirty="0"/>
              <a:t>If you need help – please see a member of staff or the office staff will be happy to help you</a:t>
            </a:r>
          </a:p>
        </p:txBody>
      </p:sp>
      <p:sp>
        <p:nvSpPr>
          <p:cNvPr id="4" name="Slide Number Placeholder 3"/>
          <p:cNvSpPr>
            <a:spLocks noGrp="1"/>
          </p:cNvSpPr>
          <p:nvPr>
            <p:ph type="sldNum" sz="quarter" idx="5"/>
          </p:nvPr>
        </p:nvSpPr>
        <p:spPr/>
        <p:txBody>
          <a:bodyPr/>
          <a:lstStyle/>
          <a:p>
            <a:pPr>
              <a:defRPr/>
            </a:pPr>
            <a:fld id="{E3A17D09-61D6-4F98-B2BA-152B7661CBF5}" type="slidenum">
              <a:rPr lang="en-GB" altLang="en-US" smtClean="0"/>
              <a:pPr>
                <a:defRPr/>
              </a:pPr>
              <a:t>7</a:t>
            </a:fld>
            <a:endParaRPr lang="en-GB" altLang="en-US"/>
          </a:p>
        </p:txBody>
      </p:sp>
    </p:spTree>
    <p:extLst>
      <p:ext uri="{BB962C8B-B14F-4D97-AF65-F5344CB8AC3E}">
        <p14:creationId xmlns:p14="http://schemas.microsoft.com/office/powerpoint/2010/main" val="41547043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Available lots of places</a:t>
            </a:r>
          </a:p>
          <a:p>
            <a:r>
              <a:rPr lang="en-GB" dirty="0"/>
              <a:t>No need for school logo</a:t>
            </a:r>
          </a:p>
          <a:p>
            <a:r>
              <a:rPr lang="en-GB" dirty="0"/>
              <a:t>Affordable rail in reception</a:t>
            </a:r>
          </a:p>
          <a:p>
            <a:r>
              <a:rPr lang="en-GB" dirty="0"/>
              <a:t>NAME everything</a:t>
            </a:r>
          </a:p>
        </p:txBody>
      </p:sp>
      <p:sp>
        <p:nvSpPr>
          <p:cNvPr id="4" name="Slide Number Placeholder 3"/>
          <p:cNvSpPr>
            <a:spLocks noGrp="1"/>
          </p:cNvSpPr>
          <p:nvPr>
            <p:ph type="sldNum" sz="quarter" idx="5"/>
          </p:nvPr>
        </p:nvSpPr>
        <p:spPr/>
        <p:txBody>
          <a:bodyPr/>
          <a:lstStyle/>
          <a:p>
            <a:pPr>
              <a:defRPr/>
            </a:pPr>
            <a:fld id="{E3A17D09-61D6-4F98-B2BA-152B7661CBF5}" type="slidenum">
              <a:rPr lang="en-GB" altLang="en-US" smtClean="0"/>
              <a:pPr>
                <a:defRPr/>
              </a:pPr>
              <a:t>9</a:t>
            </a:fld>
            <a:endParaRPr lang="en-GB" altLang="en-US"/>
          </a:p>
        </p:txBody>
      </p:sp>
    </p:spTree>
    <p:extLst>
      <p:ext uri="{BB962C8B-B14F-4D97-AF65-F5344CB8AC3E}">
        <p14:creationId xmlns:p14="http://schemas.microsoft.com/office/powerpoint/2010/main" val="1692601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E3A17D09-61D6-4F98-B2BA-152B7661CBF5}" type="slidenum">
              <a:rPr lang="en-GB" altLang="en-US" smtClean="0"/>
              <a:pPr>
                <a:defRPr/>
              </a:pPr>
              <a:t>10</a:t>
            </a:fld>
            <a:endParaRPr lang="en-GB" altLang="en-US"/>
          </a:p>
        </p:txBody>
      </p:sp>
    </p:spTree>
    <p:extLst>
      <p:ext uri="{BB962C8B-B14F-4D97-AF65-F5344CB8AC3E}">
        <p14:creationId xmlns:p14="http://schemas.microsoft.com/office/powerpoint/2010/main" val="40827241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7"/>
          <p:cNvGrpSpPr>
            <a:grpSpLocks/>
          </p:cNvGrpSpPr>
          <p:nvPr/>
        </p:nvGrpSpPr>
        <p:grpSpPr bwMode="auto">
          <a:xfrm>
            <a:off x="-7938" y="-7938"/>
            <a:ext cx="9170988" cy="6873876"/>
            <a:chOff x="-8466" y="-8468"/>
            <a:chExt cx="9171316" cy="6874935"/>
          </a:xfrm>
        </p:grpSpPr>
        <p:cxnSp>
          <p:nvCxnSpPr>
            <p:cNvPr id="5" name="Straight Connector 4"/>
            <p:cNvCxnSpPr/>
            <p:nvPr/>
          </p:nvCxnSpPr>
          <p:spPr>
            <a:xfrm flipV="1">
              <a:off x="5130456" y="4175239"/>
              <a:ext cx="4022869" cy="2683288"/>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7043462" y="-529"/>
              <a:ext cx="1217656" cy="685905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7" name="Freeform 6"/>
            <p:cNvSpPr/>
            <p:nvPr/>
          </p:nvSpPr>
          <p:spPr>
            <a:xfrm>
              <a:off x="6892644" y="-529"/>
              <a:ext cx="2268619" cy="686699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8" name="Freeform 7"/>
            <p:cNvSpPr/>
            <p:nvPr/>
          </p:nvSpPr>
          <p:spPr>
            <a:xfrm>
              <a:off x="7205393" y="-8468"/>
              <a:ext cx="1947932" cy="6866996"/>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a:xfrm>
              <a:off x="6638635" y="3919613"/>
              <a:ext cx="2513103" cy="2938915"/>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a:xfrm>
              <a:off x="7010123" y="-8468"/>
              <a:ext cx="2143202" cy="6866996"/>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8296044" y="-8468"/>
              <a:ext cx="857281" cy="6866996"/>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8094425" y="-8468"/>
              <a:ext cx="1066838" cy="6866996"/>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8069024" y="4894488"/>
              <a:ext cx="1093826" cy="1964040"/>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50000"/>
                <a:alpha val="7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466" y="-8468"/>
              <a:ext cx="863632" cy="5698416"/>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lumMod val="75000"/>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lumMod val="7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5" name="Date Placeholder 3"/>
          <p:cNvSpPr>
            <a:spLocks noGrp="1"/>
          </p:cNvSpPr>
          <p:nvPr>
            <p:ph type="dt" sz="half" idx="10"/>
          </p:nvPr>
        </p:nvSpPr>
        <p:spPr/>
        <p:txBody>
          <a:bodyPr/>
          <a:lstStyle>
            <a:lvl1pPr>
              <a:defRPr/>
            </a:lvl1pPr>
          </a:lstStyle>
          <a:p>
            <a:pPr>
              <a:defRPr/>
            </a:pPr>
            <a:endParaRPr lang="en-GB" altLang="en-US"/>
          </a:p>
        </p:txBody>
      </p:sp>
      <p:sp>
        <p:nvSpPr>
          <p:cNvPr id="16" name="Footer Placeholder 4"/>
          <p:cNvSpPr>
            <a:spLocks noGrp="1"/>
          </p:cNvSpPr>
          <p:nvPr>
            <p:ph type="ftr" sz="quarter" idx="11"/>
          </p:nvPr>
        </p:nvSpPr>
        <p:spPr/>
        <p:txBody>
          <a:bodyPr/>
          <a:lstStyle>
            <a:lvl1pPr>
              <a:defRPr/>
            </a:lvl1pPr>
          </a:lstStyle>
          <a:p>
            <a:pPr>
              <a:defRPr/>
            </a:pPr>
            <a:endParaRPr lang="en-GB" altLang="en-US"/>
          </a:p>
        </p:txBody>
      </p:sp>
      <p:sp>
        <p:nvSpPr>
          <p:cNvPr id="17" name="Slide Number Placeholder 5"/>
          <p:cNvSpPr>
            <a:spLocks noGrp="1"/>
          </p:cNvSpPr>
          <p:nvPr>
            <p:ph type="sldNum" sz="quarter" idx="12"/>
          </p:nvPr>
        </p:nvSpPr>
        <p:spPr/>
        <p:txBody>
          <a:bodyPr/>
          <a:lstStyle>
            <a:lvl1pPr>
              <a:defRPr/>
            </a:lvl1pPr>
          </a:lstStyle>
          <a:p>
            <a:pPr>
              <a:defRPr/>
            </a:pPr>
            <a:fld id="{86308D6D-93E0-4C9F-8BE1-61B4096FDF16}" type="slidenum">
              <a:rPr lang="en-GB" altLang="en-US"/>
              <a:pPr>
                <a:defRPr/>
              </a:pPr>
              <a:t>‹#›</a:t>
            </a:fld>
            <a:endParaRPr lang="en-GB" altLang="en-US"/>
          </a:p>
        </p:txBody>
      </p:sp>
    </p:spTree>
    <p:extLst>
      <p:ext uri="{BB962C8B-B14F-4D97-AF65-F5344CB8AC3E}">
        <p14:creationId xmlns:p14="http://schemas.microsoft.com/office/powerpoint/2010/main" val="15852488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endParaRPr lang="en-GB" altLang="en-US"/>
          </a:p>
        </p:txBody>
      </p:sp>
      <p:sp>
        <p:nvSpPr>
          <p:cNvPr id="5" name="Footer Placeholder 4"/>
          <p:cNvSpPr>
            <a:spLocks noGrp="1"/>
          </p:cNvSpPr>
          <p:nvPr>
            <p:ph type="ftr" sz="quarter" idx="11"/>
          </p:nvPr>
        </p:nvSpPr>
        <p:spPr/>
        <p:txBody>
          <a:bodyPr/>
          <a:lstStyle>
            <a:lvl1pPr>
              <a:defRPr/>
            </a:lvl1pPr>
          </a:lstStyle>
          <a:p>
            <a:pPr>
              <a:defRPr/>
            </a:pPr>
            <a:endParaRPr lang="en-GB" altLang="en-US"/>
          </a:p>
        </p:txBody>
      </p:sp>
      <p:sp>
        <p:nvSpPr>
          <p:cNvPr id="6" name="Slide Number Placeholder 5"/>
          <p:cNvSpPr>
            <a:spLocks noGrp="1"/>
          </p:cNvSpPr>
          <p:nvPr>
            <p:ph type="sldNum" sz="quarter" idx="12"/>
          </p:nvPr>
        </p:nvSpPr>
        <p:spPr/>
        <p:txBody>
          <a:bodyPr/>
          <a:lstStyle>
            <a:lvl1pPr>
              <a:defRPr/>
            </a:lvl1pPr>
          </a:lstStyle>
          <a:p>
            <a:pPr>
              <a:defRPr/>
            </a:pPr>
            <a:fld id="{841BC4EA-9105-45F1-8CCB-4E45CF1A50F6}" type="slidenum">
              <a:rPr lang="en-GB" altLang="en-US"/>
              <a:pPr>
                <a:defRPr/>
              </a:pPr>
              <a:t>‹#›</a:t>
            </a:fld>
            <a:endParaRPr lang="en-GB" altLang="en-US"/>
          </a:p>
        </p:txBody>
      </p:sp>
    </p:spTree>
    <p:extLst>
      <p:ext uri="{BB962C8B-B14F-4D97-AF65-F5344CB8AC3E}">
        <p14:creationId xmlns:p14="http://schemas.microsoft.com/office/powerpoint/2010/main" val="27425565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482600" y="790575"/>
            <a:ext cx="45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omic Sans MS" panose="030F0702030302020204" pitchFamily="66" charset="0"/>
                <a:cs typeface="Arial" panose="020B0604020202020204" pitchFamily="34" charset="0"/>
              </a:defRPr>
            </a:lvl1pPr>
            <a:lvl2pPr marL="742950" indent="-285750">
              <a:defRPr>
                <a:solidFill>
                  <a:schemeClr val="tx1"/>
                </a:solidFill>
                <a:latin typeface="Comic Sans MS" panose="030F0702030302020204" pitchFamily="66" charset="0"/>
                <a:cs typeface="Arial" panose="020B0604020202020204" pitchFamily="34" charset="0"/>
              </a:defRPr>
            </a:lvl2pPr>
            <a:lvl3pPr marL="1143000" indent="-228600">
              <a:defRPr>
                <a:solidFill>
                  <a:schemeClr val="tx1"/>
                </a:solidFill>
                <a:latin typeface="Comic Sans MS" panose="030F0702030302020204" pitchFamily="66" charset="0"/>
                <a:cs typeface="Arial" panose="020B0604020202020204" pitchFamily="34" charset="0"/>
              </a:defRPr>
            </a:lvl3pPr>
            <a:lvl4pPr marL="1600200" indent="-228600">
              <a:defRPr>
                <a:solidFill>
                  <a:schemeClr val="tx1"/>
                </a:solidFill>
                <a:latin typeface="Comic Sans MS" panose="030F0702030302020204" pitchFamily="66" charset="0"/>
                <a:cs typeface="Arial" panose="020B0604020202020204" pitchFamily="34" charset="0"/>
              </a:defRPr>
            </a:lvl4pPr>
            <a:lvl5pPr marL="2057400" indent="-22860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defRPr/>
            </a:pPr>
            <a:r>
              <a:rPr lang="en-US" altLang="en-US" sz="8000">
                <a:solidFill>
                  <a:schemeClr val="accent1"/>
                </a:solidFill>
                <a:latin typeface="Arial" panose="020B0604020202020204" pitchFamily="34" charset="0"/>
              </a:rPr>
              <a:t>“</a:t>
            </a:r>
          </a:p>
        </p:txBody>
      </p:sp>
      <p:sp>
        <p:nvSpPr>
          <p:cNvPr id="6" name="TextBox 5"/>
          <p:cNvSpPr txBox="1">
            <a:spLocks noChangeArrowheads="1"/>
          </p:cNvSpPr>
          <p:nvPr/>
        </p:nvSpPr>
        <p:spPr bwMode="auto">
          <a:xfrm>
            <a:off x="6748463" y="2886075"/>
            <a:ext cx="4572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omic Sans MS" panose="030F0702030302020204" pitchFamily="66" charset="0"/>
                <a:cs typeface="Arial" panose="020B0604020202020204" pitchFamily="34" charset="0"/>
              </a:defRPr>
            </a:lvl1pPr>
            <a:lvl2pPr marL="742950" indent="-285750">
              <a:defRPr>
                <a:solidFill>
                  <a:schemeClr val="tx1"/>
                </a:solidFill>
                <a:latin typeface="Comic Sans MS" panose="030F0702030302020204" pitchFamily="66" charset="0"/>
                <a:cs typeface="Arial" panose="020B0604020202020204" pitchFamily="34" charset="0"/>
              </a:defRPr>
            </a:lvl2pPr>
            <a:lvl3pPr marL="1143000" indent="-228600">
              <a:defRPr>
                <a:solidFill>
                  <a:schemeClr val="tx1"/>
                </a:solidFill>
                <a:latin typeface="Comic Sans MS" panose="030F0702030302020204" pitchFamily="66" charset="0"/>
                <a:cs typeface="Arial" panose="020B0604020202020204" pitchFamily="34" charset="0"/>
              </a:defRPr>
            </a:lvl3pPr>
            <a:lvl4pPr marL="1600200" indent="-228600">
              <a:defRPr>
                <a:solidFill>
                  <a:schemeClr val="tx1"/>
                </a:solidFill>
                <a:latin typeface="Comic Sans MS" panose="030F0702030302020204" pitchFamily="66" charset="0"/>
                <a:cs typeface="Arial" panose="020B0604020202020204" pitchFamily="34" charset="0"/>
              </a:defRPr>
            </a:lvl4pPr>
            <a:lvl5pPr marL="2057400" indent="-22860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defRPr/>
            </a:pPr>
            <a:r>
              <a:rPr lang="en-US" altLang="en-US" sz="8000">
                <a:solidFill>
                  <a:schemeClr val="accent1"/>
                </a:solidFill>
                <a:latin typeface="Arial" panose="020B0604020202020204" pitchFamily="34" charset="0"/>
              </a:rPr>
              <a:t>”</a:t>
            </a:r>
          </a:p>
        </p:txBody>
      </p:sp>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7" name="Date Placeholder 3"/>
          <p:cNvSpPr>
            <a:spLocks noGrp="1"/>
          </p:cNvSpPr>
          <p:nvPr>
            <p:ph type="dt" sz="half" idx="14"/>
          </p:nvPr>
        </p:nvSpPr>
        <p:spPr/>
        <p:txBody>
          <a:bodyPr/>
          <a:lstStyle>
            <a:lvl1pPr>
              <a:defRPr/>
            </a:lvl1pPr>
          </a:lstStyle>
          <a:p>
            <a:pPr>
              <a:defRPr/>
            </a:pPr>
            <a:endParaRPr lang="en-GB" altLang="en-US"/>
          </a:p>
        </p:txBody>
      </p:sp>
      <p:sp>
        <p:nvSpPr>
          <p:cNvPr id="8" name="Footer Placeholder 4"/>
          <p:cNvSpPr>
            <a:spLocks noGrp="1"/>
          </p:cNvSpPr>
          <p:nvPr>
            <p:ph type="ftr" sz="quarter" idx="15"/>
          </p:nvPr>
        </p:nvSpPr>
        <p:spPr/>
        <p:txBody>
          <a:bodyPr/>
          <a:lstStyle>
            <a:lvl1pPr>
              <a:defRPr/>
            </a:lvl1pPr>
          </a:lstStyle>
          <a:p>
            <a:pPr>
              <a:defRPr/>
            </a:pPr>
            <a:endParaRPr lang="en-GB" altLang="en-US"/>
          </a:p>
        </p:txBody>
      </p:sp>
      <p:sp>
        <p:nvSpPr>
          <p:cNvPr id="9" name="Slide Number Placeholder 5"/>
          <p:cNvSpPr>
            <a:spLocks noGrp="1"/>
          </p:cNvSpPr>
          <p:nvPr>
            <p:ph type="sldNum" sz="quarter" idx="16"/>
          </p:nvPr>
        </p:nvSpPr>
        <p:spPr/>
        <p:txBody>
          <a:bodyPr/>
          <a:lstStyle>
            <a:lvl1pPr>
              <a:defRPr/>
            </a:lvl1pPr>
          </a:lstStyle>
          <a:p>
            <a:pPr>
              <a:defRPr/>
            </a:pPr>
            <a:fld id="{A19AD830-4ED5-4EBE-B669-197747803FB1}" type="slidenum">
              <a:rPr lang="en-GB" altLang="en-US"/>
              <a:pPr>
                <a:defRPr/>
              </a:pPr>
              <a:t>‹#›</a:t>
            </a:fld>
            <a:endParaRPr lang="en-GB" altLang="en-US"/>
          </a:p>
        </p:txBody>
      </p:sp>
    </p:spTree>
    <p:extLst>
      <p:ext uri="{BB962C8B-B14F-4D97-AF65-F5344CB8AC3E}">
        <p14:creationId xmlns:p14="http://schemas.microsoft.com/office/powerpoint/2010/main" val="13877724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endParaRPr lang="en-GB" altLang="en-US"/>
          </a:p>
        </p:txBody>
      </p:sp>
      <p:sp>
        <p:nvSpPr>
          <p:cNvPr id="5" name="Footer Placeholder 4"/>
          <p:cNvSpPr>
            <a:spLocks noGrp="1"/>
          </p:cNvSpPr>
          <p:nvPr>
            <p:ph type="ftr" sz="quarter" idx="11"/>
          </p:nvPr>
        </p:nvSpPr>
        <p:spPr/>
        <p:txBody>
          <a:bodyPr/>
          <a:lstStyle>
            <a:lvl1pPr>
              <a:defRPr/>
            </a:lvl1pPr>
          </a:lstStyle>
          <a:p>
            <a:pPr>
              <a:defRPr/>
            </a:pPr>
            <a:endParaRPr lang="en-GB" altLang="en-US"/>
          </a:p>
        </p:txBody>
      </p:sp>
      <p:sp>
        <p:nvSpPr>
          <p:cNvPr id="6" name="Slide Number Placeholder 5"/>
          <p:cNvSpPr>
            <a:spLocks noGrp="1"/>
          </p:cNvSpPr>
          <p:nvPr>
            <p:ph type="sldNum" sz="quarter" idx="12"/>
          </p:nvPr>
        </p:nvSpPr>
        <p:spPr/>
        <p:txBody>
          <a:bodyPr/>
          <a:lstStyle>
            <a:lvl1pPr>
              <a:defRPr/>
            </a:lvl1pPr>
          </a:lstStyle>
          <a:p>
            <a:pPr>
              <a:defRPr/>
            </a:pPr>
            <a:fld id="{18C8DB7F-E5B7-40CA-82CB-51D5017F97CA}" type="slidenum">
              <a:rPr lang="en-GB" altLang="en-US"/>
              <a:pPr>
                <a:defRPr/>
              </a:pPr>
              <a:t>‹#›</a:t>
            </a:fld>
            <a:endParaRPr lang="en-GB" altLang="en-US"/>
          </a:p>
        </p:txBody>
      </p:sp>
    </p:spTree>
    <p:extLst>
      <p:ext uri="{BB962C8B-B14F-4D97-AF65-F5344CB8AC3E}">
        <p14:creationId xmlns:p14="http://schemas.microsoft.com/office/powerpoint/2010/main" val="24229905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482600" y="790575"/>
            <a:ext cx="45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omic Sans MS" panose="030F0702030302020204" pitchFamily="66" charset="0"/>
                <a:cs typeface="Arial" panose="020B0604020202020204" pitchFamily="34" charset="0"/>
              </a:defRPr>
            </a:lvl1pPr>
            <a:lvl2pPr marL="742950" indent="-285750">
              <a:defRPr>
                <a:solidFill>
                  <a:schemeClr val="tx1"/>
                </a:solidFill>
                <a:latin typeface="Comic Sans MS" panose="030F0702030302020204" pitchFamily="66" charset="0"/>
                <a:cs typeface="Arial" panose="020B0604020202020204" pitchFamily="34" charset="0"/>
              </a:defRPr>
            </a:lvl2pPr>
            <a:lvl3pPr marL="1143000" indent="-228600">
              <a:defRPr>
                <a:solidFill>
                  <a:schemeClr val="tx1"/>
                </a:solidFill>
                <a:latin typeface="Comic Sans MS" panose="030F0702030302020204" pitchFamily="66" charset="0"/>
                <a:cs typeface="Arial" panose="020B0604020202020204" pitchFamily="34" charset="0"/>
              </a:defRPr>
            </a:lvl3pPr>
            <a:lvl4pPr marL="1600200" indent="-228600">
              <a:defRPr>
                <a:solidFill>
                  <a:schemeClr val="tx1"/>
                </a:solidFill>
                <a:latin typeface="Comic Sans MS" panose="030F0702030302020204" pitchFamily="66" charset="0"/>
                <a:cs typeface="Arial" panose="020B0604020202020204" pitchFamily="34" charset="0"/>
              </a:defRPr>
            </a:lvl4pPr>
            <a:lvl5pPr marL="2057400" indent="-22860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defRPr/>
            </a:pPr>
            <a:r>
              <a:rPr lang="en-US" altLang="en-US" sz="8000">
                <a:solidFill>
                  <a:schemeClr val="accent1"/>
                </a:solidFill>
                <a:latin typeface="Arial" panose="020B0604020202020204" pitchFamily="34" charset="0"/>
              </a:rPr>
              <a:t>“</a:t>
            </a:r>
          </a:p>
        </p:txBody>
      </p:sp>
      <p:sp>
        <p:nvSpPr>
          <p:cNvPr id="6" name="TextBox 5"/>
          <p:cNvSpPr txBox="1">
            <a:spLocks noChangeArrowheads="1"/>
          </p:cNvSpPr>
          <p:nvPr/>
        </p:nvSpPr>
        <p:spPr bwMode="auto">
          <a:xfrm>
            <a:off x="6748463" y="2886075"/>
            <a:ext cx="4572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omic Sans MS" panose="030F0702030302020204" pitchFamily="66" charset="0"/>
                <a:cs typeface="Arial" panose="020B0604020202020204" pitchFamily="34" charset="0"/>
              </a:defRPr>
            </a:lvl1pPr>
            <a:lvl2pPr marL="742950" indent="-285750">
              <a:defRPr>
                <a:solidFill>
                  <a:schemeClr val="tx1"/>
                </a:solidFill>
                <a:latin typeface="Comic Sans MS" panose="030F0702030302020204" pitchFamily="66" charset="0"/>
                <a:cs typeface="Arial" panose="020B0604020202020204" pitchFamily="34" charset="0"/>
              </a:defRPr>
            </a:lvl2pPr>
            <a:lvl3pPr marL="1143000" indent="-228600">
              <a:defRPr>
                <a:solidFill>
                  <a:schemeClr val="tx1"/>
                </a:solidFill>
                <a:latin typeface="Comic Sans MS" panose="030F0702030302020204" pitchFamily="66" charset="0"/>
                <a:cs typeface="Arial" panose="020B0604020202020204" pitchFamily="34" charset="0"/>
              </a:defRPr>
            </a:lvl3pPr>
            <a:lvl4pPr marL="1600200" indent="-228600">
              <a:defRPr>
                <a:solidFill>
                  <a:schemeClr val="tx1"/>
                </a:solidFill>
                <a:latin typeface="Comic Sans MS" panose="030F0702030302020204" pitchFamily="66" charset="0"/>
                <a:cs typeface="Arial" panose="020B0604020202020204" pitchFamily="34" charset="0"/>
              </a:defRPr>
            </a:lvl4pPr>
            <a:lvl5pPr marL="2057400" indent="-22860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defRPr/>
            </a:pPr>
            <a:r>
              <a:rPr lang="en-US" altLang="en-US" sz="8000">
                <a:solidFill>
                  <a:schemeClr val="accent1"/>
                </a:solidFill>
                <a:latin typeface="Arial" panose="020B0604020202020204" pitchFamily="34" charset="0"/>
              </a:rPr>
              <a:t>”</a:t>
            </a:r>
          </a:p>
        </p:txBody>
      </p:sp>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7" name="Date Placeholder 3"/>
          <p:cNvSpPr>
            <a:spLocks noGrp="1"/>
          </p:cNvSpPr>
          <p:nvPr>
            <p:ph type="dt" sz="half" idx="14"/>
          </p:nvPr>
        </p:nvSpPr>
        <p:spPr/>
        <p:txBody>
          <a:bodyPr/>
          <a:lstStyle>
            <a:lvl1pPr>
              <a:defRPr/>
            </a:lvl1pPr>
          </a:lstStyle>
          <a:p>
            <a:pPr>
              <a:defRPr/>
            </a:pPr>
            <a:endParaRPr lang="en-GB" altLang="en-US"/>
          </a:p>
        </p:txBody>
      </p:sp>
      <p:sp>
        <p:nvSpPr>
          <p:cNvPr id="8" name="Footer Placeholder 4"/>
          <p:cNvSpPr>
            <a:spLocks noGrp="1"/>
          </p:cNvSpPr>
          <p:nvPr>
            <p:ph type="ftr" sz="quarter" idx="15"/>
          </p:nvPr>
        </p:nvSpPr>
        <p:spPr/>
        <p:txBody>
          <a:bodyPr/>
          <a:lstStyle>
            <a:lvl1pPr>
              <a:defRPr/>
            </a:lvl1pPr>
          </a:lstStyle>
          <a:p>
            <a:pPr>
              <a:defRPr/>
            </a:pPr>
            <a:endParaRPr lang="en-GB" altLang="en-US"/>
          </a:p>
        </p:txBody>
      </p:sp>
      <p:sp>
        <p:nvSpPr>
          <p:cNvPr id="9" name="Slide Number Placeholder 5"/>
          <p:cNvSpPr>
            <a:spLocks noGrp="1"/>
          </p:cNvSpPr>
          <p:nvPr>
            <p:ph type="sldNum" sz="quarter" idx="16"/>
          </p:nvPr>
        </p:nvSpPr>
        <p:spPr/>
        <p:txBody>
          <a:bodyPr/>
          <a:lstStyle>
            <a:lvl1pPr>
              <a:defRPr/>
            </a:lvl1pPr>
          </a:lstStyle>
          <a:p>
            <a:pPr>
              <a:defRPr/>
            </a:pPr>
            <a:fld id="{9C25424B-D204-4543-8A56-217818367CCC}" type="slidenum">
              <a:rPr lang="en-GB" altLang="en-US"/>
              <a:pPr>
                <a:defRPr/>
              </a:pPr>
              <a:t>‹#›</a:t>
            </a:fld>
            <a:endParaRPr lang="en-GB" altLang="en-US"/>
          </a:p>
        </p:txBody>
      </p:sp>
    </p:spTree>
    <p:extLst>
      <p:ext uri="{BB962C8B-B14F-4D97-AF65-F5344CB8AC3E}">
        <p14:creationId xmlns:p14="http://schemas.microsoft.com/office/powerpoint/2010/main" val="25781621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Date Placeholder 3"/>
          <p:cNvSpPr>
            <a:spLocks noGrp="1"/>
          </p:cNvSpPr>
          <p:nvPr>
            <p:ph type="dt" sz="half" idx="14"/>
          </p:nvPr>
        </p:nvSpPr>
        <p:spPr/>
        <p:txBody>
          <a:bodyPr/>
          <a:lstStyle>
            <a:lvl1pPr>
              <a:defRPr/>
            </a:lvl1pPr>
          </a:lstStyle>
          <a:p>
            <a:pPr>
              <a:defRPr/>
            </a:pPr>
            <a:endParaRPr lang="en-GB" altLang="en-US"/>
          </a:p>
        </p:txBody>
      </p:sp>
      <p:sp>
        <p:nvSpPr>
          <p:cNvPr id="6" name="Footer Placeholder 4"/>
          <p:cNvSpPr>
            <a:spLocks noGrp="1"/>
          </p:cNvSpPr>
          <p:nvPr>
            <p:ph type="ftr" sz="quarter" idx="15"/>
          </p:nvPr>
        </p:nvSpPr>
        <p:spPr/>
        <p:txBody>
          <a:bodyPr/>
          <a:lstStyle>
            <a:lvl1pPr>
              <a:defRPr/>
            </a:lvl1pPr>
          </a:lstStyle>
          <a:p>
            <a:pPr>
              <a:defRPr/>
            </a:pPr>
            <a:endParaRPr lang="en-GB" altLang="en-US"/>
          </a:p>
        </p:txBody>
      </p:sp>
      <p:sp>
        <p:nvSpPr>
          <p:cNvPr id="7" name="Slide Number Placeholder 5"/>
          <p:cNvSpPr>
            <a:spLocks noGrp="1"/>
          </p:cNvSpPr>
          <p:nvPr>
            <p:ph type="sldNum" sz="quarter" idx="16"/>
          </p:nvPr>
        </p:nvSpPr>
        <p:spPr/>
        <p:txBody>
          <a:bodyPr/>
          <a:lstStyle>
            <a:lvl1pPr>
              <a:defRPr/>
            </a:lvl1pPr>
          </a:lstStyle>
          <a:p>
            <a:pPr>
              <a:defRPr/>
            </a:pPr>
            <a:fld id="{1F2C8CC7-98D0-4BDE-B434-7CEE859E9DB4}" type="slidenum">
              <a:rPr lang="en-GB" altLang="en-US"/>
              <a:pPr>
                <a:defRPr/>
              </a:pPr>
              <a:t>‹#›</a:t>
            </a:fld>
            <a:endParaRPr lang="en-GB" altLang="en-US"/>
          </a:p>
        </p:txBody>
      </p:sp>
    </p:spTree>
    <p:extLst>
      <p:ext uri="{BB962C8B-B14F-4D97-AF65-F5344CB8AC3E}">
        <p14:creationId xmlns:p14="http://schemas.microsoft.com/office/powerpoint/2010/main" val="1975744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GB" altLang="en-US"/>
          </a:p>
        </p:txBody>
      </p:sp>
      <p:sp>
        <p:nvSpPr>
          <p:cNvPr id="5" name="Footer Placeholder 4"/>
          <p:cNvSpPr>
            <a:spLocks noGrp="1"/>
          </p:cNvSpPr>
          <p:nvPr>
            <p:ph type="ftr" sz="quarter" idx="11"/>
          </p:nvPr>
        </p:nvSpPr>
        <p:spPr/>
        <p:txBody>
          <a:bodyPr/>
          <a:lstStyle>
            <a:lvl1pPr>
              <a:defRPr/>
            </a:lvl1pPr>
          </a:lstStyle>
          <a:p>
            <a:pPr>
              <a:defRPr/>
            </a:pPr>
            <a:endParaRPr lang="en-GB" altLang="en-US"/>
          </a:p>
        </p:txBody>
      </p:sp>
      <p:sp>
        <p:nvSpPr>
          <p:cNvPr id="6" name="Slide Number Placeholder 5"/>
          <p:cNvSpPr>
            <a:spLocks noGrp="1"/>
          </p:cNvSpPr>
          <p:nvPr>
            <p:ph type="sldNum" sz="quarter" idx="12"/>
          </p:nvPr>
        </p:nvSpPr>
        <p:spPr/>
        <p:txBody>
          <a:bodyPr/>
          <a:lstStyle>
            <a:lvl1pPr>
              <a:defRPr/>
            </a:lvl1pPr>
          </a:lstStyle>
          <a:p>
            <a:pPr>
              <a:defRPr/>
            </a:pPr>
            <a:fld id="{7E7F69D4-B3ED-42E5-AC76-DE58F7D2409C}" type="slidenum">
              <a:rPr lang="en-GB" altLang="en-US"/>
              <a:pPr>
                <a:defRPr/>
              </a:pPr>
              <a:t>‹#›</a:t>
            </a:fld>
            <a:endParaRPr lang="en-GB" altLang="en-US"/>
          </a:p>
        </p:txBody>
      </p:sp>
    </p:spTree>
    <p:extLst>
      <p:ext uri="{BB962C8B-B14F-4D97-AF65-F5344CB8AC3E}">
        <p14:creationId xmlns:p14="http://schemas.microsoft.com/office/powerpoint/2010/main" val="12970701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GB" altLang="en-US"/>
          </a:p>
        </p:txBody>
      </p:sp>
      <p:sp>
        <p:nvSpPr>
          <p:cNvPr id="5" name="Footer Placeholder 4"/>
          <p:cNvSpPr>
            <a:spLocks noGrp="1"/>
          </p:cNvSpPr>
          <p:nvPr>
            <p:ph type="ftr" sz="quarter" idx="11"/>
          </p:nvPr>
        </p:nvSpPr>
        <p:spPr/>
        <p:txBody>
          <a:bodyPr/>
          <a:lstStyle>
            <a:lvl1pPr>
              <a:defRPr/>
            </a:lvl1pPr>
          </a:lstStyle>
          <a:p>
            <a:pPr>
              <a:defRPr/>
            </a:pPr>
            <a:endParaRPr lang="en-GB" altLang="en-US"/>
          </a:p>
        </p:txBody>
      </p:sp>
      <p:sp>
        <p:nvSpPr>
          <p:cNvPr id="6" name="Slide Number Placeholder 5"/>
          <p:cNvSpPr>
            <a:spLocks noGrp="1"/>
          </p:cNvSpPr>
          <p:nvPr>
            <p:ph type="sldNum" sz="quarter" idx="12"/>
          </p:nvPr>
        </p:nvSpPr>
        <p:spPr/>
        <p:txBody>
          <a:bodyPr/>
          <a:lstStyle>
            <a:lvl1pPr>
              <a:defRPr/>
            </a:lvl1pPr>
          </a:lstStyle>
          <a:p>
            <a:pPr>
              <a:defRPr/>
            </a:pPr>
            <a:fld id="{13D0FF01-E762-4C83-A247-FF85C07E8536}" type="slidenum">
              <a:rPr lang="en-GB" altLang="en-US"/>
              <a:pPr>
                <a:defRPr/>
              </a:pPr>
              <a:t>‹#›</a:t>
            </a:fld>
            <a:endParaRPr lang="en-GB" altLang="en-US"/>
          </a:p>
        </p:txBody>
      </p:sp>
    </p:spTree>
    <p:extLst>
      <p:ext uri="{BB962C8B-B14F-4D97-AF65-F5344CB8AC3E}">
        <p14:creationId xmlns:p14="http://schemas.microsoft.com/office/powerpoint/2010/main" val="2393436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GB" altLang="en-US"/>
          </a:p>
        </p:txBody>
      </p:sp>
      <p:sp>
        <p:nvSpPr>
          <p:cNvPr id="5" name="Footer Placeholder 4"/>
          <p:cNvSpPr>
            <a:spLocks noGrp="1"/>
          </p:cNvSpPr>
          <p:nvPr>
            <p:ph type="ftr" sz="quarter" idx="11"/>
          </p:nvPr>
        </p:nvSpPr>
        <p:spPr/>
        <p:txBody>
          <a:bodyPr/>
          <a:lstStyle>
            <a:lvl1pPr>
              <a:defRPr/>
            </a:lvl1pPr>
          </a:lstStyle>
          <a:p>
            <a:pPr>
              <a:defRPr/>
            </a:pPr>
            <a:endParaRPr lang="en-GB" altLang="en-US"/>
          </a:p>
        </p:txBody>
      </p:sp>
      <p:sp>
        <p:nvSpPr>
          <p:cNvPr id="6" name="Slide Number Placeholder 5"/>
          <p:cNvSpPr>
            <a:spLocks noGrp="1"/>
          </p:cNvSpPr>
          <p:nvPr>
            <p:ph type="sldNum" sz="quarter" idx="12"/>
          </p:nvPr>
        </p:nvSpPr>
        <p:spPr/>
        <p:txBody>
          <a:bodyPr/>
          <a:lstStyle>
            <a:lvl1pPr>
              <a:defRPr/>
            </a:lvl1pPr>
          </a:lstStyle>
          <a:p>
            <a:pPr>
              <a:defRPr/>
            </a:pPr>
            <a:fld id="{B6AAB4D9-F53B-411E-AF9E-14FD1A49F766}" type="slidenum">
              <a:rPr lang="en-GB" altLang="en-US"/>
              <a:pPr>
                <a:defRPr/>
              </a:pPr>
              <a:t>‹#›</a:t>
            </a:fld>
            <a:endParaRPr lang="en-GB" altLang="en-US"/>
          </a:p>
        </p:txBody>
      </p:sp>
    </p:spTree>
    <p:extLst>
      <p:ext uri="{BB962C8B-B14F-4D97-AF65-F5344CB8AC3E}">
        <p14:creationId xmlns:p14="http://schemas.microsoft.com/office/powerpoint/2010/main" val="34248343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endParaRPr lang="en-GB" altLang="en-US"/>
          </a:p>
        </p:txBody>
      </p:sp>
      <p:sp>
        <p:nvSpPr>
          <p:cNvPr id="5" name="Footer Placeholder 4"/>
          <p:cNvSpPr>
            <a:spLocks noGrp="1"/>
          </p:cNvSpPr>
          <p:nvPr>
            <p:ph type="ftr" sz="quarter" idx="11"/>
          </p:nvPr>
        </p:nvSpPr>
        <p:spPr/>
        <p:txBody>
          <a:bodyPr/>
          <a:lstStyle>
            <a:lvl1pPr>
              <a:defRPr/>
            </a:lvl1pPr>
          </a:lstStyle>
          <a:p>
            <a:pPr>
              <a:defRPr/>
            </a:pPr>
            <a:endParaRPr lang="en-GB" altLang="en-US"/>
          </a:p>
        </p:txBody>
      </p:sp>
      <p:sp>
        <p:nvSpPr>
          <p:cNvPr id="6" name="Slide Number Placeholder 5"/>
          <p:cNvSpPr>
            <a:spLocks noGrp="1"/>
          </p:cNvSpPr>
          <p:nvPr>
            <p:ph type="sldNum" sz="quarter" idx="12"/>
          </p:nvPr>
        </p:nvSpPr>
        <p:spPr/>
        <p:txBody>
          <a:bodyPr/>
          <a:lstStyle>
            <a:lvl1pPr>
              <a:defRPr/>
            </a:lvl1pPr>
          </a:lstStyle>
          <a:p>
            <a:pPr>
              <a:defRPr/>
            </a:pPr>
            <a:fld id="{6C78A0F0-197B-4734-BE48-A7807E094C29}" type="slidenum">
              <a:rPr lang="en-GB" altLang="en-US"/>
              <a:pPr>
                <a:defRPr/>
              </a:pPr>
              <a:t>‹#›</a:t>
            </a:fld>
            <a:endParaRPr lang="en-GB" altLang="en-US"/>
          </a:p>
        </p:txBody>
      </p:sp>
    </p:spTree>
    <p:extLst>
      <p:ext uri="{BB962C8B-B14F-4D97-AF65-F5344CB8AC3E}">
        <p14:creationId xmlns:p14="http://schemas.microsoft.com/office/powerpoint/2010/main" val="18912219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GB" altLang="en-US"/>
          </a:p>
        </p:txBody>
      </p:sp>
      <p:sp>
        <p:nvSpPr>
          <p:cNvPr id="6" name="Footer Placeholder 4"/>
          <p:cNvSpPr>
            <a:spLocks noGrp="1"/>
          </p:cNvSpPr>
          <p:nvPr>
            <p:ph type="ftr" sz="quarter" idx="11"/>
          </p:nvPr>
        </p:nvSpPr>
        <p:spPr/>
        <p:txBody>
          <a:bodyPr/>
          <a:lstStyle>
            <a:lvl1pPr>
              <a:defRPr/>
            </a:lvl1pPr>
          </a:lstStyle>
          <a:p>
            <a:pPr>
              <a:defRPr/>
            </a:pPr>
            <a:endParaRPr lang="en-GB" altLang="en-US"/>
          </a:p>
        </p:txBody>
      </p:sp>
      <p:sp>
        <p:nvSpPr>
          <p:cNvPr id="7" name="Slide Number Placeholder 5"/>
          <p:cNvSpPr>
            <a:spLocks noGrp="1"/>
          </p:cNvSpPr>
          <p:nvPr>
            <p:ph type="sldNum" sz="quarter" idx="12"/>
          </p:nvPr>
        </p:nvSpPr>
        <p:spPr/>
        <p:txBody>
          <a:bodyPr/>
          <a:lstStyle>
            <a:lvl1pPr>
              <a:defRPr/>
            </a:lvl1pPr>
          </a:lstStyle>
          <a:p>
            <a:pPr>
              <a:defRPr/>
            </a:pPr>
            <a:fld id="{08072F9D-F7F2-422E-B521-6DE2E4807D89}" type="slidenum">
              <a:rPr lang="en-GB" altLang="en-US"/>
              <a:pPr>
                <a:defRPr/>
              </a:pPr>
              <a:t>‹#›</a:t>
            </a:fld>
            <a:endParaRPr lang="en-GB" altLang="en-US"/>
          </a:p>
        </p:txBody>
      </p:sp>
    </p:spTree>
    <p:extLst>
      <p:ext uri="{BB962C8B-B14F-4D97-AF65-F5344CB8AC3E}">
        <p14:creationId xmlns:p14="http://schemas.microsoft.com/office/powerpoint/2010/main" val="13796663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pPr>
              <a:defRPr/>
            </a:pPr>
            <a:endParaRPr lang="en-GB" altLang="en-US"/>
          </a:p>
        </p:txBody>
      </p:sp>
      <p:sp>
        <p:nvSpPr>
          <p:cNvPr id="8" name="Footer Placeholder 4"/>
          <p:cNvSpPr>
            <a:spLocks noGrp="1"/>
          </p:cNvSpPr>
          <p:nvPr>
            <p:ph type="ftr" sz="quarter" idx="11"/>
          </p:nvPr>
        </p:nvSpPr>
        <p:spPr/>
        <p:txBody>
          <a:bodyPr/>
          <a:lstStyle>
            <a:lvl1pPr>
              <a:defRPr/>
            </a:lvl1pPr>
          </a:lstStyle>
          <a:p>
            <a:pPr>
              <a:defRPr/>
            </a:pPr>
            <a:endParaRPr lang="en-GB" altLang="en-US"/>
          </a:p>
        </p:txBody>
      </p:sp>
      <p:sp>
        <p:nvSpPr>
          <p:cNvPr id="9" name="Slide Number Placeholder 5"/>
          <p:cNvSpPr>
            <a:spLocks noGrp="1"/>
          </p:cNvSpPr>
          <p:nvPr>
            <p:ph type="sldNum" sz="quarter" idx="12"/>
          </p:nvPr>
        </p:nvSpPr>
        <p:spPr/>
        <p:txBody>
          <a:bodyPr/>
          <a:lstStyle>
            <a:lvl1pPr>
              <a:defRPr/>
            </a:lvl1pPr>
          </a:lstStyle>
          <a:p>
            <a:pPr>
              <a:defRPr/>
            </a:pPr>
            <a:fld id="{0E9E0C98-FA93-4ABA-9470-39C9CC5F4477}" type="slidenum">
              <a:rPr lang="en-GB" altLang="en-US"/>
              <a:pPr>
                <a:defRPr/>
              </a:pPr>
              <a:t>‹#›</a:t>
            </a:fld>
            <a:endParaRPr lang="en-GB" altLang="en-US"/>
          </a:p>
        </p:txBody>
      </p:sp>
    </p:spTree>
    <p:extLst>
      <p:ext uri="{BB962C8B-B14F-4D97-AF65-F5344CB8AC3E}">
        <p14:creationId xmlns:p14="http://schemas.microsoft.com/office/powerpoint/2010/main" val="15381544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endParaRPr lang="en-GB" altLang="en-US"/>
          </a:p>
        </p:txBody>
      </p:sp>
      <p:sp>
        <p:nvSpPr>
          <p:cNvPr id="4" name="Footer Placeholder 4"/>
          <p:cNvSpPr>
            <a:spLocks noGrp="1"/>
          </p:cNvSpPr>
          <p:nvPr>
            <p:ph type="ftr" sz="quarter" idx="11"/>
          </p:nvPr>
        </p:nvSpPr>
        <p:spPr/>
        <p:txBody>
          <a:bodyPr/>
          <a:lstStyle>
            <a:lvl1pPr>
              <a:defRPr/>
            </a:lvl1pPr>
          </a:lstStyle>
          <a:p>
            <a:pPr>
              <a:defRPr/>
            </a:pPr>
            <a:endParaRPr lang="en-GB" altLang="en-US"/>
          </a:p>
        </p:txBody>
      </p:sp>
      <p:sp>
        <p:nvSpPr>
          <p:cNvPr id="5" name="Slide Number Placeholder 5"/>
          <p:cNvSpPr>
            <a:spLocks noGrp="1"/>
          </p:cNvSpPr>
          <p:nvPr>
            <p:ph type="sldNum" sz="quarter" idx="12"/>
          </p:nvPr>
        </p:nvSpPr>
        <p:spPr/>
        <p:txBody>
          <a:bodyPr/>
          <a:lstStyle>
            <a:lvl1pPr>
              <a:defRPr/>
            </a:lvl1pPr>
          </a:lstStyle>
          <a:p>
            <a:pPr>
              <a:defRPr/>
            </a:pPr>
            <a:fld id="{E9D5788A-2EB0-4C9F-816C-FAC1B810EF1A}" type="slidenum">
              <a:rPr lang="en-GB" altLang="en-US"/>
              <a:pPr>
                <a:defRPr/>
              </a:pPr>
              <a:t>‹#›</a:t>
            </a:fld>
            <a:endParaRPr lang="en-GB" altLang="en-US"/>
          </a:p>
        </p:txBody>
      </p:sp>
    </p:spTree>
    <p:extLst>
      <p:ext uri="{BB962C8B-B14F-4D97-AF65-F5344CB8AC3E}">
        <p14:creationId xmlns:p14="http://schemas.microsoft.com/office/powerpoint/2010/main" val="12839108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GB" altLang="en-US"/>
          </a:p>
        </p:txBody>
      </p:sp>
      <p:sp>
        <p:nvSpPr>
          <p:cNvPr id="3" name="Footer Placeholder 4"/>
          <p:cNvSpPr>
            <a:spLocks noGrp="1"/>
          </p:cNvSpPr>
          <p:nvPr>
            <p:ph type="ftr" sz="quarter" idx="11"/>
          </p:nvPr>
        </p:nvSpPr>
        <p:spPr/>
        <p:txBody>
          <a:bodyPr/>
          <a:lstStyle>
            <a:lvl1pPr>
              <a:defRPr/>
            </a:lvl1pPr>
          </a:lstStyle>
          <a:p>
            <a:pPr>
              <a:defRPr/>
            </a:pPr>
            <a:endParaRPr lang="en-GB" altLang="en-US"/>
          </a:p>
        </p:txBody>
      </p:sp>
      <p:sp>
        <p:nvSpPr>
          <p:cNvPr id="4" name="Slide Number Placeholder 5"/>
          <p:cNvSpPr>
            <a:spLocks noGrp="1"/>
          </p:cNvSpPr>
          <p:nvPr>
            <p:ph type="sldNum" sz="quarter" idx="12"/>
          </p:nvPr>
        </p:nvSpPr>
        <p:spPr/>
        <p:txBody>
          <a:bodyPr/>
          <a:lstStyle>
            <a:lvl1pPr>
              <a:defRPr/>
            </a:lvl1pPr>
          </a:lstStyle>
          <a:p>
            <a:pPr>
              <a:defRPr/>
            </a:pPr>
            <a:fld id="{64E64DAB-DDCF-4538-8599-028AAE7C4204}" type="slidenum">
              <a:rPr lang="en-GB" altLang="en-US"/>
              <a:pPr>
                <a:defRPr/>
              </a:pPr>
              <a:t>‹#›</a:t>
            </a:fld>
            <a:endParaRPr lang="en-GB" altLang="en-US"/>
          </a:p>
        </p:txBody>
      </p:sp>
    </p:spTree>
    <p:extLst>
      <p:ext uri="{BB962C8B-B14F-4D97-AF65-F5344CB8AC3E}">
        <p14:creationId xmlns:p14="http://schemas.microsoft.com/office/powerpoint/2010/main" val="752465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endParaRPr lang="en-GB" altLang="en-US"/>
          </a:p>
        </p:txBody>
      </p:sp>
      <p:sp>
        <p:nvSpPr>
          <p:cNvPr id="6" name="Footer Placeholder 4"/>
          <p:cNvSpPr>
            <a:spLocks noGrp="1"/>
          </p:cNvSpPr>
          <p:nvPr>
            <p:ph type="ftr" sz="quarter" idx="11"/>
          </p:nvPr>
        </p:nvSpPr>
        <p:spPr/>
        <p:txBody>
          <a:bodyPr/>
          <a:lstStyle>
            <a:lvl1pPr>
              <a:defRPr/>
            </a:lvl1pPr>
          </a:lstStyle>
          <a:p>
            <a:pPr>
              <a:defRPr/>
            </a:pPr>
            <a:endParaRPr lang="en-GB" altLang="en-US"/>
          </a:p>
        </p:txBody>
      </p:sp>
      <p:sp>
        <p:nvSpPr>
          <p:cNvPr id="7" name="Slide Number Placeholder 5"/>
          <p:cNvSpPr>
            <a:spLocks noGrp="1"/>
          </p:cNvSpPr>
          <p:nvPr>
            <p:ph type="sldNum" sz="quarter" idx="12"/>
          </p:nvPr>
        </p:nvSpPr>
        <p:spPr/>
        <p:txBody>
          <a:bodyPr/>
          <a:lstStyle>
            <a:lvl1pPr>
              <a:defRPr/>
            </a:lvl1pPr>
          </a:lstStyle>
          <a:p>
            <a:pPr>
              <a:defRPr/>
            </a:pPr>
            <a:fld id="{4AA8DF3F-7EEF-4E11-8630-46C803F0DA05}" type="slidenum">
              <a:rPr lang="en-GB" altLang="en-US"/>
              <a:pPr>
                <a:defRPr/>
              </a:pPr>
              <a:t>‹#›</a:t>
            </a:fld>
            <a:endParaRPr lang="en-GB" altLang="en-US"/>
          </a:p>
        </p:txBody>
      </p:sp>
    </p:spTree>
    <p:extLst>
      <p:ext uri="{BB962C8B-B14F-4D97-AF65-F5344CB8AC3E}">
        <p14:creationId xmlns:p14="http://schemas.microsoft.com/office/powerpoint/2010/main" val="40586908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endParaRPr lang="en-GB" altLang="en-US"/>
          </a:p>
        </p:txBody>
      </p:sp>
      <p:sp>
        <p:nvSpPr>
          <p:cNvPr id="6" name="Footer Placeholder 4"/>
          <p:cNvSpPr>
            <a:spLocks noGrp="1"/>
          </p:cNvSpPr>
          <p:nvPr>
            <p:ph type="ftr" sz="quarter" idx="11"/>
          </p:nvPr>
        </p:nvSpPr>
        <p:spPr/>
        <p:txBody>
          <a:bodyPr/>
          <a:lstStyle>
            <a:lvl1pPr>
              <a:defRPr/>
            </a:lvl1pPr>
          </a:lstStyle>
          <a:p>
            <a:pPr>
              <a:defRPr/>
            </a:pPr>
            <a:endParaRPr lang="en-GB" altLang="en-US"/>
          </a:p>
        </p:txBody>
      </p:sp>
      <p:sp>
        <p:nvSpPr>
          <p:cNvPr id="7" name="Slide Number Placeholder 5"/>
          <p:cNvSpPr>
            <a:spLocks noGrp="1"/>
          </p:cNvSpPr>
          <p:nvPr>
            <p:ph type="sldNum" sz="quarter" idx="12"/>
          </p:nvPr>
        </p:nvSpPr>
        <p:spPr/>
        <p:txBody>
          <a:bodyPr/>
          <a:lstStyle>
            <a:lvl1pPr>
              <a:defRPr/>
            </a:lvl1pPr>
          </a:lstStyle>
          <a:p>
            <a:pPr>
              <a:defRPr/>
            </a:pPr>
            <a:fld id="{BCA5F370-7B2D-4BC4-9422-A0C12B5DDE54}" type="slidenum">
              <a:rPr lang="en-GB" altLang="en-US"/>
              <a:pPr>
                <a:defRPr/>
              </a:pPr>
              <a:t>‹#›</a:t>
            </a:fld>
            <a:endParaRPr lang="en-GB" altLang="en-US"/>
          </a:p>
        </p:txBody>
      </p:sp>
    </p:spTree>
    <p:extLst>
      <p:ext uri="{BB962C8B-B14F-4D97-AF65-F5344CB8AC3E}">
        <p14:creationId xmlns:p14="http://schemas.microsoft.com/office/powerpoint/2010/main" val="14453111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6"/>
          <p:cNvGrpSpPr>
            <a:grpSpLocks/>
          </p:cNvGrpSpPr>
          <p:nvPr/>
        </p:nvGrpSpPr>
        <p:grpSpPr bwMode="auto">
          <a:xfrm>
            <a:off x="-7938" y="-7938"/>
            <a:ext cx="9170988" cy="6873876"/>
            <a:chOff x="-8467" y="-8468"/>
            <a:chExt cx="9171317" cy="6874935"/>
          </a:xfrm>
        </p:grpSpPr>
        <p:cxnSp>
          <p:nvCxnSpPr>
            <p:cNvPr id="7" name="Straight Connector 6"/>
            <p:cNvCxnSpPr/>
            <p:nvPr/>
          </p:nvCxnSpPr>
          <p:spPr>
            <a:xfrm flipV="1">
              <a:off x="5130455" y="4175239"/>
              <a:ext cx="4022869" cy="2683288"/>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7043462" y="-529"/>
              <a:ext cx="1217656" cy="685905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9" name="Freeform 8"/>
            <p:cNvSpPr/>
            <p:nvPr/>
          </p:nvSpPr>
          <p:spPr>
            <a:xfrm>
              <a:off x="6892644" y="-529"/>
              <a:ext cx="2268619" cy="686699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a:xfrm>
              <a:off x="7205393" y="-8468"/>
              <a:ext cx="1947932" cy="6866996"/>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6638634" y="3919613"/>
              <a:ext cx="2513103" cy="2938915"/>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7010123" y="-8468"/>
              <a:ext cx="2143202" cy="6866996"/>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8296044" y="-8468"/>
              <a:ext cx="857281" cy="6866996"/>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094425" y="-8468"/>
              <a:ext cx="1066838" cy="6866996"/>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69024" y="4894488"/>
              <a:ext cx="1093826" cy="1964040"/>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50000"/>
                <a:alpha val="7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467" y="4013290"/>
              <a:ext cx="457217" cy="285317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027" name="Title Placeholder 1"/>
          <p:cNvSpPr>
            <a:spLocks noGrp="1"/>
          </p:cNvSpPr>
          <p:nvPr>
            <p:ph type="title"/>
          </p:nvPr>
        </p:nvSpPr>
        <p:spPr bwMode="auto">
          <a:xfrm>
            <a:off x="609600" y="609600"/>
            <a:ext cx="6348413"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28" name="Text Placeholder 2"/>
          <p:cNvSpPr>
            <a:spLocks noGrp="1"/>
          </p:cNvSpPr>
          <p:nvPr>
            <p:ph type="body" idx="1"/>
          </p:nvPr>
        </p:nvSpPr>
        <p:spPr bwMode="auto">
          <a:xfrm>
            <a:off x="609600" y="2160588"/>
            <a:ext cx="6348413" cy="388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5405438" y="6042025"/>
            <a:ext cx="684212"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endParaRPr lang="en-GB" altLang="en-US"/>
          </a:p>
        </p:txBody>
      </p:sp>
      <p:sp>
        <p:nvSpPr>
          <p:cNvPr id="5" name="Footer Placeholder 4"/>
          <p:cNvSpPr>
            <a:spLocks noGrp="1"/>
          </p:cNvSpPr>
          <p:nvPr>
            <p:ph type="ftr" sz="quarter" idx="3"/>
          </p:nvPr>
        </p:nvSpPr>
        <p:spPr>
          <a:xfrm>
            <a:off x="609600" y="6042025"/>
            <a:ext cx="46228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GB" altLang="en-US"/>
          </a:p>
        </p:txBody>
      </p:sp>
      <p:sp>
        <p:nvSpPr>
          <p:cNvPr id="6" name="Slide Number Placeholder 5"/>
          <p:cNvSpPr>
            <a:spLocks noGrp="1"/>
          </p:cNvSpPr>
          <p:nvPr>
            <p:ph type="sldNum" sz="quarter" idx="4"/>
          </p:nvPr>
        </p:nvSpPr>
        <p:spPr>
          <a:xfrm>
            <a:off x="6445250" y="6042025"/>
            <a:ext cx="512763"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pPr>
              <a:defRPr/>
            </a:pPr>
            <a:fld id="{5790D155-0458-40BA-BBA5-38850E97CDC9}"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4027"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 id="2147484022" r:id="rId10"/>
    <p:sldLayoutId id="2147484028" r:id="rId11"/>
    <p:sldLayoutId id="2147484023" r:id="rId12"/>
    <p:sldLayoutId id="2147484029" r:id="rId13"/>
    <p:sldLayoutId id="2147484024" r:id="rId14"/>
    <p:sldLayoutId id="2147484025" r:id="rId15"/>
    <p:sldLayoutId id="2147484026" r:id="rId16"/>
  </p:sldLayoutIdLst>
  <p:txStyles>
    <p:titleStyle>
      <a:lvl1pPr algn="l" defTabSz="457200" rtl="0" eaLnBrk="0" fontAlgn="base" hangingPunct="0">
        <a:spcBef>
          <a:spcPct val="0"/>
        </a:spcBef>
        <a:spcAft>
          <a:spcPct val="0"/>
        </a:spcAft>
        <a:defRPr sz="3600" kern="1200">
          <a:solidFill>
            <a:srgbClr val="EB3D9F"/>
          </a:solidFill>
          <a:latin typeface="+mj-lt"/>
          <a:ea typeface="+mj-ea"/>
          <a:cs typeface="+mj-cs"/>
        </a:defRPr>
      </a:lvl1pPr>
      <a:lvl2pPr algn="l" defTabSz="457200" rtl="0" eaLnBrk="0" fontAlgn="base" hangingPunct="0">
        <a:spcBef>
          <a:spcPct val="0"/>
        </a:spcBef>
        <a:spcAft>
          <a:spcPct val="0"/>
        </a:spcAft>
        <a:defRPr sz="3600">
          <a:solidFill>
            <a:srgbClr val="EB3D9F"/>
          </a:solidFill>
          <a:latin typeface="Trebuchet MS" panose="020B0603020202020204" pitchFamily="34" charset="0"/>
        </a:defRPr>
      </a:lvl2pPr>
      <a:lvl3pPr algn="l" defTabSz="457200" rtl="0" eaLnBrk="0" fontAlgn="base" hangingPunct="0">
        <a:spcBef>
          <a:spcPct val="0"/>
        </a:spcBef>
        <a:spcAft>
          <a:spcPct val="0"/>
        </a:spcAft>
        <a:defRPr sz="3600">
          <a:solidFill>
            <a:srgbClr val="EB3D9F"/>
          </a:solidFill>
          <a:latin typeface="Trebuchet MS" panose="020B0603020202020204" pitchFamily="34" charset="0"/>
        </a:defRPr>
      </a:lvl3pPr>
      <a:lvl4pPr algn="l" defTabSz="457200" rtl="0" eaLnBrk="0" fontAlgn="base" hangingPunct="0">
        <a:spcBef>
          <a:spcPct val="0"/>
        </a:spcBef>
        <a:spcAft>
          <a:spcPct val="0"/>
        </a:spcAft>
        <a:defRPr sz="3600">
          <a:solidFill>
            <a:srgbClr val="EB3D9F"/>
          </a:solidFill>
          <a:latin typeface="Trebuchet MS" panose="020B0603020202020204" pitchFamily="34" charset="0"/>
        </a:defRPr>
      </a:lvl4pPr>
      <a:lvl5pPr algn="l" defTabSz="457200" rtl="0" eaLnBrk="0" fontAlgn="base" hangingPunct="0">
        <a:spcBef>
          <a:spcPct val="0"/>
        </a:spcBef>
        <a:spcAft>
          <a:spcPct val="0"/>
        </a:spcAft>
        <a:defRPr sz="3600">
          <a:solidFill>
            <a:srgbClr val="EB3D9F"/>
          </a:solidFill>
          <a:latin typeface="Trebuchet MS" panose="020B0603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rgbClr val="EB3D9F"/>
        </a:buClr>
        <a:buSzPct val="80000"/>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rgbClr val="EB3D9F"/>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rgbClr val="EB3D9F"/>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rgbClr val="EB3D9F"/>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rgbClr val="EB3D9F"/>
        </a:buClr>
        <a:buSzPct val="80000"/>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11.pn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0.jpeg"/><Relationship Id="rId13" Type="http://schemas.openxmlformats.org/officeDocument/2006/relationships/image" Target="../media/image1.png"/><Relationship Id="rId3" Type="http://schemas.openxmlformats.org/officeDocument/2006/relationships/image" Target="../media/image15.jpeg"/><Relationship Id="rId7" Type="http://schemas.openxmlformats.org/officeDocument/2006/relationships/image" Target="../media/image19.jpeg"/><Relationship Id="rId12" Type="http://schemas.openxmlformats.org/officeDocument/2006/relationships/image" Target="../media/image24.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23.jpeg"/><Relationship Id="rId5" Type="http://schemas.openxmlformats.org/officeDocument/2006/relationships/image" Target="../media/image17.jpeg"/><Relationship Id="rId10" Type="http://schemas.openxmlformats.org/officeDocument/2006/relationships/image" Target="../media/image22.jpeg"/><Relationship Id="rId4" Type="http://schemas.openxmlformats.org/officeDocument/2006/relationships/image" Target="../media/image16.png"/><Relationship Id="rId9" Type="http://schemas.openxmlformats.org/officeDocument/2006/relationships/image" Target="../media/image21.jpeg"/><Relationship Id="rId1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1130300" y="2405063"/>
            <a:ext cx="5827713" cy="1646237"/>
          </a:xfrm>
        </p:spPr>
        <p:txBody>
          <a:bodyPr/>
          <a:lstStyle/>
          <a:p>
            <a:pPr eaLnBrk="1" hangingPunct="1"/>
            <a:r>
              <a:rPr lang="en-GB" altLang="en-US" dirty="0">
                <a:solidFill>
                  <a:srgbClr val="EB3D9F"/>
                </a:solidFill>
              </a:rPr>
              <a:t>Welcome to Christ Church Primary School</a:t>
            </a:r>
          </a:p>
        </p:txBody>
      </p:sp>
      <p:sp>
        <p:nvSpPr>
          <p:cNvPr id="2051" name="Rectangle 3"/>
          <p:cNvSpPr>
            <a:spLocks noGrp="1" noChangeArrowheads="1"/>
          </p:cNvSpPr>
          <p:nvPr>
            <p:ph type="subTitle" idx="1"/>
          </p:nvPr>
        </p:nvSpPr>
        <p:spPr>
          <a:xfrm>
            <a:off x="1130300" y="4051300"/>
            <a:ext cx="5827713" cy="1096963"/>
          </a:xfrm>
        </p:spPr>
        <p:txBody>
          <a:bodyPr rtlCol="0">
            <a:normAutofit/>
          </a:bodyPr>
          <a:lstStyle/>
          <a:p>
            <a:pPr eaLnBrk="1" fontAlgn="auto" hangingPunct="1">
              <a:spcAft>
                <a:spcPts val="0"/>
              </a:spcAft>
              <a:buClr>
                <a:schemeClr val="accent1">
                  <a:lumMod val="75000"/>
                </a:schemeClr>
              </a:buClr>
              <a:buFont typeface="Wingdings 3" charset="2"/>
              <a:buNone/>
              <a:defRPr/>
            </a:pPr>
            <a:r>
              <a:rPr lang="en-GB" altLang="en-US" dirty="0"/>
              <a:t>New Parents’ Meeting</a:t>
            </a:r>
          </a:p>
          <a:p>
            <a:pPr eaLnBrk="1" fontAlgn="auto" hangingPunct="1">
              <a:spcAft>
                <a:spcPts val="0"/>
              </a:spcAft>
              <a:buClr>
                <a:schemeClr val="accent1">
                  <a:lumMod val="75000"/>
                </a:schemeClr>
              </a:buClr>
              <a:buFont typeface="Wingdings 3" charset="2"/>
              <a:buNone/>
              <a:defRPr/>
            </a:pPr>
            <a:r>
              <a:rPr lang="en-GB" altLang="en-US" sz="2000" dirty="0"/>
              <a:t>June 15</a:t>
            </a:r>
            <a:r>
              <a:rPr lang="en-GB" altLang="en-US" sz="2000" baseline="30000" dirty="0"/>
              <a:t>th</a:t>
            </a:r>
            <a:r>
              <a:rPr lang="en-GB" altLang="en-US" sz="2000" dirty="0"/>
              <a:t> 2026</a:t>
            </a:r>
          </a:p>
        </p:txBody>
      </p:sp>
      <p:pic>
        <p:nvPicPr>
          <p:cNvPr id="819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24328" y="260648"/>
            <a:ext cx="1347291" cy="130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6" descr="Children running into schoo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3743" y="4938712"/>
            <a:ext cx="6600825" cy="151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PE Kit</a:t>
            </a:r>
          </a:p>
        </p:txBody>
      </p:sp>
      <p:sp>
        <p:nvSpPr>
          <p:cNvPr id="3" name="Content Placeholder 2"/>
          <p:cNvSpPr>
            <a:spLocks noGrp="1"/>
          </p:cNvSpPr>
          <p:nvPr>
            <p:ph idx="1"/>
          </p:nvPr>
        </p:nvSpPr>
        <p:spPr>
          <a:xfrm>
            <a:off x="581156" y="1187531"/>
            <a:ext cx="6961222" cy="4629249"/>
          </a:xfrm>
        </p:spPr>
        <p:txBody>
          <a:bodyPr/>
          <a:lstStyle/>
          <a:p>
            <a:pPr marL="0" indent="0">
              <a:buNone/>
            </a:pPr>
            <a:r>
              <a:rPr lang="en-GB" sz="2800" dirty="0"/>
              <a:t>Our PE kit comprises of:</a:t>
            </a:r>
          </a:p>
          <a:p>
            <a:r>
              <a:rPr lang="en-GB" sz="2000" dirty="0"/>
              <a:t> A plain white T-shirt</a:t>
            </a:r>
          </a:p>
          <a:p>
            <a:r>
              <a:rPr lang="en-GB" sz="2000" dirty="0"/>
              <a:t>Plain black shorts or leggings</a:t>
            </a:r>
          </a:p>
          <a:p>
            <a:r>
              <a:rPr lang="en-GB" sz="2000" dirty="0"/>
              <a:t>Plain black sweatshirt/hoodie</a:t>
            </a:r>
          </a:p>
          <a:p>
            <a:r>
              <a:rPr lang="en-GB" sz="2000" dirty="0"/>
              <a:t>Black pumps or black trainers</a:t>
            </a:r>
          </a:p>
          <a:p>
            <a:r>
              <a:rPr lang="en-GB" sz="2000" dirty="0"/>
              <a:t>No earrings </a:t>
            </a:r>
          </a:p>
          <a:p>
            <a:pPr marL="0" indent="0">
              <a:buNone/>
            </a:pPr>
            <a:r>
              <a:rPr lang="en-GB" sz="2000" dirty="0"/>
              <a:t>Pupils will come to school wearing kit on their PE day.  Staff will notify you of PE days in September.</a:t>
            </a:r>
            <a:endParaRPr lang="en-GB" dirty="0"/>
          </a:p>
        </p:txBody>
      </p:sp>
      <p:pic>
        <p:nvPicPr>
          <p:cNvPr id="4" name="Picture 14" descr="https://cdn11.bigcommerce.com/s-ar8r2bvw06/images/stencil/1200x1200/products/153/1104/a__92061.1591881516.png?c=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976171">
            <a:off x="5515909" y="1042384"/>
            <a:ext cx="1856595" cy="205148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2" descr="Christ Church PE Short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488608">
            <a:off x="2882055" y="4654680"/>
            <a:ext cx="1204157" cy="172960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Black Jegging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1037833">
            <a:off x="893430" y="4680430"/>
            <a:ext cx="1410120" cy="1869229"/>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s://www.wynsors.com/media/catalog/product/cache/94842af5872d0c4b64376b846232abd6/0/7/077500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312760">
            <a:off x="4235172" y="5477065"/>
            <a:ext cx="1608113" cy="78926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7"/>
          <a:stretch>
            <a:fillRect/>
          </a:stretch>
        </p:blipFill>
        <p:spPr>
          <a:xfrm rot="749101">
            <a:off x="5841332" y="4435399"/>
            <a:ext cx="1641002" cy="1641002"/>
          </a:xfrm>
          <a:prstGeom prst="rect">
            <a:avLst/>
          </a:prstGeom>
        </p:spPr>
      </p:pic>
      <p:pic>
        <p:nvPicPr>
          <p:cNvPr id="9" name="Picture 8">
            <a:extLst>
              <a:ext uri="{FF2B5EF4-FFF2-40B4-BE49-F238E27FC236}">
                <a16:creationId xmlns:a16="http://schemas.microsoft.com/office/drawing/2014/main" id="{CDC8692A-5637-42B7-A267-60838455D8BE}"/>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392739" y="332656"/>
            <a:ext cx="1355725" cy="131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a:extLst>
              <a:ext uri="{FF2B5EF4-FFF2-40B4-BE49-F238E27FC236}">
                <a16:creationId xmlns:a16="http://schemas.microsoft.com/office/drawing/2014/main" id="{6FEC0F62-424E-4248-ACC1-A2031233D9D9}"/>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360865" y="332656"/>
            <a:ext cx="1355725" cy="131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75340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B2025-E1B5-4AD6-BA2D-1DED031D1FAE}"/>
              </a:ext>
            </a:extLst>
          </p:cNvPr>
          <p:cNvSpPr>
            <a:spLocks noGrp="1"/>
          </p:cNvSpPr>
          <p:nvPr>
            <p:ph type="title"/>
          </p:nvPr>
        </p:nvSpPr>
        <p:spPr/>
        <p:txBody>
          <a:bodyPr/>
          <a:lstStyle/>
          <a:p>
            <a:r>
              <a:rPr lang="en-GB" dirty="0"/>
              <a:t>Wrap around Care</a:t>
            </a:r>
          </a:p>
        </p:txBody>
      </p:sp>
      <p:sp>
        <p:nvSpPr>
          <p:cNvPr id="8" name="Content Placeholder 7">
            <a:extLst>
              <a:ext uri="{FF2B5EF4-FFF2-40B4-BE49-F238E27FC236}">
                <a16:creationId xmlns:a16="http://schemas.microsoft.com/office/drawing/2014/main" id="{1349E2C4-F132-47D3-A5C7-4E004F05F3FA}"/>
              </a:ext>
            </a:extLst>
          </p:cNvPr>
          <p:cNvSpPr>
            <a:spLocks noGrp="1"/>
          </p:cNvSpPr>
          <p:nvPr>
            <p:ph idx="1"/>
          </p:nvPr>
        </p:nvSpPr>
        <p:spPr/>
        <p:txBody>
          <a:bodyPr/>
          <a:lstStyle/>
          <a:p>
            <a:endParaRPr lang="en-GB" dirty="0"/>
          </a:p>
        </p:txBody>
      </p:sp>
      <p:pic>
        <p:nvPicPr>
          <p:cNvPr id="9" name="Picture 8">
            <a:extLst>
              <a:ext uri="{FF2B5EF4-FFF2-40B4-BE49-F238E27FC236}">
                <a16:creationId xmlns:a16="http://schemas.microsoft.com/office/drawing/2014/main" id="{EB47F1E6-AC5B-452D-A88F-FBAF89D0AD64}"/>
              </a:ext>
            </a:extLst>
          </p:cNvPr>
          <p:cNvPicPr>
            <a:picLocks noChangeAspect="1"/>
          </p:cNvPicPr>
          <p:nvPr/>
        </p:nvPicPr>
        <p:blipFill>
          <a:blip r:embed="rId3"/>
          <a:srcRect b="4612"/>
          <a:stretch/>
        </p:blipFill>
        <p:spPr>
          <a:xfrm>
            <a:off x="633709" y="1304139"/>
            <a:ext cx="4658371" cy="1620805"/>
          </a:xfrm>
          <a:prstGeom prst="rect">
            <a:avLst/>
          </a:prstGeom>
        </p:spPr>
      </p:pic>
      <p:pic>
        <p:nvPicPr>
          <p:cNvPr id="1026" name="Picture 2" descr="WrapAround Care">
            <a:extLst>
              <a:ext uri="{FF2B5EF4-FFF2-40B4-BE49-F238E27FC236}">
                <a16:creationId xmlns:a16="http://schemas.microsoft.com/office/drawing/2014/main" id="{A5463CAD-6650-4865-A54C-C874D4E8E8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46625" y="160328"/>
            <a:ext cx="3182842" cy="313191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6A772D0-F743-F798-A412-8AEE05FBA149}"/>
              </a:ext>
            </a:extLst>
          </p:cNvPr>
          <p:cNvSpPr txBox="1"/>
          <p:nvPr/>
        </p:nvSpPr>
        <p:spPr>
          <a:xfrm>
            <a:off x="539552" y="3068960"/>
            <a:ext cx="6552728" cy="3539430"/>
          </a:xfrm>
          <a:prstGeom prst="rect">
            <a:avLst/>
          </a:prstGeom>
          <a:solidFill>
            <a:schemeClr val="bg1"/>
          </a:solidFill>
        </p:spPr>
        <p:txBody>
          <a:bodyPr wrap="square">
            <a:spAutoFit/>
          </a:bodyPr>
          <a:lstStyle/>
          <a:p>
            <a:pPr algn="l"/>
            <a:r>
              <a:rPr lang="en-GB" sz="1600" b="1" i="0" dirty="0">
                <a:solidFill>
                  <a:srgbClr val="333333"/>
                </a:solidFill>
                <a:effectLst/>
                <a:latin typeface="Calibri" panose="020F0502020204030204" pitchFamily="34" charset="0"/>
              </a:rPr>
              <a:t>Breakfast Club: </a:t>
            </a:r>
            <a:r>
              <a:rPr lang="en-GB" sz="1600" i="0" dirty="0">
                <a:solidFill>
                  <a:srgbClr val="333333"/>
                </a:solidFill>
                <a:effectLst/>
                <a:latin typeface="Calibri" panose="020F0502020204030204" pitchFamily="34" charset="0"/>
              </a:rPr>
              <a:t>The breakfast club runs daily from 8.00am-8.45am during term time. Progressive will ensure the children are well fed and hydrated in readiness for the school day. After they’ve eaten they’ll have time to play with their friends and free flow through a range of activities.</a:t>
            </a:r>
          </a:p>
          <a:p>
            <a:pPr algn="l"/>
            <a:endParaRPr lang="en-GB" sz="1600" b="1" dirty="0">
              <a:solidFill>
                <a:srgbClr val="333333"/>
              </a:solidFill>
              <a:latin typeface="Calibri" panose="020F0502020204030204" pitchFamily="34" charset="0"/>
            </a:endParaRPr>
          </a:p>
          <a:p>
            <a:pPr algn="l"/>
            <a:r>
              <a:rPr lang="en-GB" sz="1600" b="1" i="0" dirty="0">
                <a:solidFill>
                  <a:srgbClr val="333333"/>
                </a:solidFill>
                <a:effectLst/>
                <a:latin typeface="Calibri" panose="020F0502020204030204" pitchFamily="34" charset="0"/>
              </a:rPr>
              <a:t>After School Club: </a:t>
            </a:r>
            <a:r>
              <a:rPr lang="en-GB" sz="1600" i="0" dirty="0">
                <a:solidFill>
                  <a:srgbClr val="333333"/>
                </a:solidFill>
                <a:effectLst/>
                <a:latin typeface="Calibri" panose="020F0502020204030204" pitchFamily="34" charset="0"/>
              </a:rPr>
              <a:t>The After School Club runs daily from 3.15 to 5.30pm during term time.(Please check with Progressive directly for any changes) Progressive will ensure that the After School Club is a great extension to the school day offering the children with a fun, relaxed and enriching activities to enjoy. Children will be able to free flow through 4 zones and enjoy a range of activities and games. Children will also enjoy a light snack and refreshments to keep them going.</a:t>
            </a:r>
          </a:p>
          <a:p>
            <a:pPr algn="l"/>
            <a:endParaRPr lang="en-GB" sz="1600" dirty="0">
              <a:solidFill>
                <a:srgbClr val="333333"/>
              </a:solidFill>
              <a:latin typeface="Calibri" panose="020F0502020204030204" pitchFamily="34" charset="0"/>
            </a:endParaRPr>
          </a:p>
          <a:p>
            <a:pPr algn="l"/>
            <a:r>
              <a:rPr lang="en-GB" sz="1600" dirty="0">
                <a:solidFill>
                  <a:srgbClr val="333333"/>
                </a:solidFill>
                <a:latin typeface="Calibri" panose="020F0502020204030204" pitchFamily="34" charset="0"/>
              </a:rPr>
              <a:t>Further information is available on our website</a:t>
            </a:r>
            <a:endParaRPr lang="en-GB" sz="1600" i="0" dirty="0">
              <a:solidFill>
                <a:srgbClr val="333333"/>
              </a:solidFill>
              <a:effectLst/>
              <a:latin typeface="Open Sans" panose="020B0606030504020204" pitchFamily="34" charset="0"/>
            </a:endParaRPr>
          </a:p>
        </p:txBody>
      </p:sp>
      <p:sp>
        <p:nvSpPr>
          <p:cNvPr id="5" name="Rectangle 4">
            <a:extLst>
              <a:ext uri="{FF2B5EF4-FFF2-40B4-BE49-F238E27FC236}">
                <a16:creationId xmlns:a16="http://schemas.microsoft.com/office/drawing/2014/main" id="{FA0267D1-D4E3-9CE0-2F3E-6589685431FE}"/>
              </a:ext>
            </a:extLst>
          </p:cNvPr>
          <p:cNvSpPr/>
          <p:nvPr/>
        </p:nvSpPr>
        <p:spPr>
          <a:xfrm>
            <a:off x="755576" y="2564904"/>
            <a:ext cx="1944216" cy="216024"/>
          </a:xfrm>
          <a:prstGeom prst="rect">
            <a:avLst/>
          </a:prstGeom>
          <a:solidFill>
            <a:srgbClr val="0F17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59620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GB" altLang="en-US" dirty="0"/>
              <a:t>In your pack</a:t>
            </a:r>
          </a:p>
        </p:txBody>
      </p:sp>
      <p:sp>
        <p:nvSpPr>
          <p:cNvPr id="15363" name="Content Placeholder 2"/>
          <p:cNvSpPr>
            <a:spLocks noGrp="1"/>
          </p:cNvSpPr>
          <p:nvPr>
            <p:ph idx="1"/>
          </p:nvPr>
        </p:nvSpPr>
        <p:spPr>
          <a:xfrm>
            <a:off x="539552" y="1845566"/>
            <a:ext cx="6348413" cy="3881437"/>
          </a:xfrm>
        </p:spPr>
        <p:txBody>
          <a:bodyPr rtlCol="0">
            <a:normAutofit fontScale="92500" lnSpcReduction="10000"/>
          </a:bodyPr>
          <a:lstStyle/>
          <a:p>
            <a:pPr eaLnBrk="1" fontAlgn="auto" hangingPunct="1">
              <a:spcAft>
                <a:spcPts val="0"/>
              </a:spcAft>
              <a:buClr>
                <a:schemeClr val="accent1">
                  <a:lumMod val="75000"/>
                </a:schemeClr>
              </a:buClr>
              <a:defRPr/>
            </a:pPr>
            <a:r>
              <a:rPr lang="en-GB" altLang="en-US" dirty="0">
                <a:solidFill>
                  <a:schemeClr val="tx1">
                    <a:lumMod val="75000"/>
                    <a:lumOff val="25000"/>
                  </a:schemeClr>
                </a:solidFill>
              </a:rPr>
              <a:t>A pack of forms.  These should be returned to the office </a:t>
            </a:r>
            <a:r>
              <a:rPr lang="en-GB" altLang="en-US" b="1" u="sng" dirty="0">
                <a:solidFill>
                  <a:schemeClr val="tx1">
                    <a:lumMod val="75000"/>
                    <a:lumOff val="25000"/>
                  </a:schemeClr>
                </a:solidFill>
              </a:rPr>
              <a:t>when you come to school for your transition day session or by July 11</a:t>
            </a:r>
            <a:r>
              <a:rPr lang="en-GB" altLang="en-US" b="1" u="sng" baseline="30000" dirty="0">
                <a:solidFill>
                  <a:schemeClr val="tx1">
                    <a:lumMod val="75000"/>
                    <a:lumOff val="25000"/>
                  </a:schemeClr>
                </a:solidFill>
              </a:rPr>
              <a:t>th</a:t>
            </a:r>
            <a:r>
              <a:rPr lang="en-GB" altLang="en-US" b="1" u="sng" dirty="0">
                <a:solidFill>
                  <a:schemeClr val="tx1">
                    <a:lumMod val="75000"/>
                    <a:lumOff val="25000"/>
                  </a:schemeClr>
                </a:solidFill>
              </a:rPr>
              <a:t> at very latest.</a:t>
            </a:r>
            <a:r>
              <a:rPr lang="en-GB" altLang="en-US" b="1" dirty="0">
                <a:solidFill>
                  <a:schemeClr val="tx1">
                    <a:lumMod val="75000"/>
                    <a:lumOff val="25000"/>
                  </a:schemeClr>
                </a:solidFill>
              </a:rPr>
              <a:t>  </a:t>
            </a:r>
            <a:br>
              <a:rPr lang="en-GB" altLang="en-US" b="1" dirty="0">
                <a:solidFill>
                  <a:schemeClr val="tx1">
                    <a:lumMod val="75000"/>
                    <a:lumOff val="25000"/>
                  </a:schemeClr>
                </a:solidFill>
              </a:rPr>
            </a:br>
            <a:r>
              <a:rPr lang="en-GB" altLang="en-US" dirty="0">
                <a:solidFill>
                  <a:schemeClr val="tx1">
                    <a:lumMod val="75000"/>
                    <a:lumOff val="25000"/>
                  </a:schemeClr>
                </a:solidFill>
              </a:rPr>
              <a:t>Please can you bring your child’s </a:t>
            </a:r>
            <a:br>
              <a:rPr lang="en-GB" altLang="en-US" dirty="0">
                <a:solidFill>
                  <a:schemeClr val="tx1">
                    <a:lumMod val="75000"/>
                    <a:lumOff val="25000"/>
                  </a:schemeClr>
                </a:solidFill>
              </a:rPr>
            </a:br>
            <a:r>
              <a:rPr lang="en-GB" altLang="en-US" dirty="0">
                <a:solidFill>
                  <a:schemeClr val="tx1">
                    <a:lumMod val="75000"/>
                    <a:lumOff val="25000"/>
                  </a:schemeClr>
                </a:solidFill>
              </a:rPr>
              <a:t>birth certificate with you. </a:t>
            </a:r>
          </a:p>
          <a:p>
            <a:pPr eaLnBrk="1" fontAlgn="auto" hangingPunct="1">
              <a:spcAft>
                <a:spcPts val="0"/>
              </a:spcAft>
              <a:buClr>
                <a:schemeClr val="accent1">
                  <a:lumMod val="75000"/>
                </a:schemeClr>
              </a:buClr>
              <a:defRPr/>
            </a:pPr>
            <a:endParaRPr lang="en-GB" altLang="en-US" dirty="0">
              <a:solidFill>
                <a:schemeClr val="tx1">
                  <a:lumMod val="75000"/>
                  <a:lumOff val="25000"/>
                </a:schemeClr>
              </a:solidFill>
            </a:endParaRPr>
          </a:p>
          <a:p>
            <a:pPr eaLnBrk="1" fontAlgn="auto" hangingPunct="1">
              <a:spcAft>
                <a:spcPts val="0"/>
              </a:spcAft>
              <a:buClr>
                <a:schemeClr val="accent1">
                  <a:lumMod val="75000"/>
                </a:schemeClr>
              </a:buClr>
              <a:defRPr/>
            </a:pPr>
            <a:r>
              <a:rPr lang="en-GB" altLang="en-US" dirty="0">
                <a:solidFill>
                  <a:schemeClr val="tx1">
                    <a:lumMod val="75000"/>
                    <a:lumOff val="25000"/>
                  </a:schemeClr>
                </a:solidFill>
              </a:rPr>
              <a:t>School readiness information</a:t>
            </a:r>
          </a:p>
          <a:p>
            <a:pPr eaLnBrk="1" fontAlgn="auto" hangingPunct="1">
              <a:spcAft>
                <a:spcPts val="0"/>
              </a:spcAft>
              <a:buClr>
                <a:schemeClr val="accent1">
                  <a:lumMod val="75000"/>
                </a:schemeClr>
              </a:buClr>
              <a:defRPr/>
            </a:pPr>
            <a:endParaRPr lang="en-GB" altLang="en-US" dirty="0">
              <a:solidFill>
                <a:schemeClr val="tx1">
                  <a:lumMod val="75000"/>
                  <a:lumOff val="25000"/>
                </a:schemeClr>
              </a:solidFill>
            </a:endParaRPr>
          </a:p>
          <a:p>
            <a:pPr eaLnBrk="1" fontAlgn="auto" hangingPunct="1">
              <a:spcAft>
                <a:spcPts val="0"/>
              </a:spcAft>
              <a:buClr>
                <a:schemeClr val="accent1">
                  <a:lumMod val="75000"/>
                </a:schemeClr>
              </a:buClr>
              <a:defRPr/>
            </a:pPr>
            <a:r>
              <a:rPr lang="en-GB" altLang="en-US" dirty="0">
                <a:solidFill>
                  <a:schemeClr val="tx1">
                    <a:lumMod val="75000"/>
                    <a:lumOff val="25000"/>
                  </a:schemeClr>
                </a:solidFill>
              </a:rPr>
              <a:t>Early Learning goals</a:t>
            </a:r>
          </a:p>
          <a:p>
            <a:pPr eaLnBrk="1" fontAlgn="auto" hangingPunct="1">
              <a:spcAft>
                <a:spcPts val="0"/>
              </a:spcAft>
              <a:buClr>
                <a:schemeClr val="accent1">
                  <a:lumMod val="75000"/>
                </a:schemeClr>
              </a:buClr>
              <a:defRPr/>
            </a:pPr>
            <a:endParaRPr lang="en-GB" altLang="en-US" dirty="0">
              <a:solidFill>
                <a:schemeClr val="tx1">
                  <a:lumMod val="75000"/>
                  <a:lumOff val="25000"/>
                </a:schemeClr>
              </a:solidFill>
            </a:endParaRPr>
          </a:p>
          <a:p>
            <a:pPr eaLnBrk="1" fontAlgn="auto" hangingPunct="1">
              <a:spcAft>
                <a:spcPts val="0"/>
              </a:spcAft>
              <a:buClr>
                <a:schemeClr val="accent1">
                  <a:lumMod val="75000"/>
                </a:schemeClr>
              </a:buClr>
              <a:defRPr/>
            </a:pPr>
            <a:r>
              <a:rPr lang="en-GB" altLang="en-US" dirty="0">
                <a:solidFill>
                  <a:schemeClr val="tx1">
                    <a:lumMod val="75000"/>
                    <a:lumOff val="25000"/>
                  </a:schemeClr>
                </a:solidFill>
              </a:rPr>
              <a:t>Transition Record – </a:t>
            </a:r>
            <a:r>
              <a:rPr lang="en-GB" altLang="en-US" u="sng" dirty="0">
                <a:solidFill>
                  <a:schemeClr val="tx1">
                    <a:lumMod val="75000"/>
                    <a:lumOff val="25000"/>
                  </a:schemeClr>
                </a:solidFill>
              </a:rPr>
              <a:t>please</a:t>
            </a:r>
            <a:br>
              <a:rPr lang="en-GB" altLang="en-US" u="sng" dirty="0">
                <a:solidFill>
                  <a:schemeClr val="tx1">
                    <a:lumMod val="75000"/>
                    <a:lumOff val="25000"/>
                  </a:schemeClr>
                </a:solidFill>
              </a:rPr>
            </a:br>
            <a:r>
              <a:rPr lang="en-GB" altLang="en-US" u="sng" dirty="0">
                <a:solidFill>
                  <a:schemeClr val="tx1">
                    <a:lumMod val="75000"/>
                    <a:lumOff val="25000"/>
                  </a:schemeClr>
                </a:solidFill>
              </a:rPr>
              <a:t>bring this on transition day </a:t>
            </a:r>
          </a:p>
          <a:p>
            <a:pPr eaLnBrk="1" fontAlgn="auto" hangingPunct="1">
              <a:spcAft>
                <a:spcPts val="0"/>
              </a:spcAft>
              <a:buClr>
                <a:schemeClr val="accent1">
                  <a:lumMod val="75000"/>
                </a:schemeClr>
              </a:buClr>
              <a:defRPr/>
            </a:pPr>
            <a:endParaRPr lang="en-GB" altLang="en-US" dirty="0">
              <a:solidFill>
                <a:schemeClr val="tx1">
                  <a:lumMod val="75000"/>
                  <a:lumOff val="25000"/>
                </a:schemeClr>
              </a:solidFill>
            </a:endParaRPr>
          </a:p>
          <a:p>
            <a:pPr marL="0" indent="0" eaLnBrk="1" fontAlgn="auto" hangingPunct="1">
              <a:spcAft>
                <a:spcPts val="0"/>
              </a:spcAft>
              <a:buClr>
                <a:schemeClr val="accent1">
                  <a:lumMod val="75000"/>
                </a:schemeClr>
              </a:buClr>
              <a:buNone/>
              <a:defRPr/>
            </a:pPr>
            <a:endParaRPr lang="en-GB" altLang="en-US" dirty="0">
              <a:solidFill>
                <a:schemeClr val="tx1">
                  <a:lumMod val="75000"/>
                  <a:lumOff val="25000"/>
                </a:schemeClr>
              </a:solidFill>
            </a:endParaRPr>
          </a:p>
          <a:p>
            <a:pPr eaLnBrk="1" fontAlgn="auto" hangingPunct="1">
              <a:spcAft>
                <a:spcPts val="0"/>
              </a:spcAft>
              <a:buClr>
                <a:schemeClr val="accent1">
                  <a:lumMod val="75000"/>
                </a:schemeClr>
              </a:buClr>
              <a:buFont typeface="Arial" charset="0"/>
              <a:buChar char="•"/>
              <a:defRPr/>
            </a:pPr>
            <a:endParaRPr lang="en-GB" altLang="en-US" dirty="0">
              <a:solidFill>
                <a:schemeClr val="tx1">
                  <a:lumMod val="75000"/>
                  <a:lumOff val="25000"/>
                </a:schemeClr>
              </a:solidFill>
            </a:endParaRPr>
          </a:p>
          <a:p>
            <a:pPr eaLnBrk="1" fontAlgn="auto" hangingPunct="1">
              <a:spcAft>
                <a:spcPts val="0"/>
              </a:spcAft>
              <a:buClr>
                <a:schemeClr val="accent1">
                  <a:lumMod val="75000"/>
                </a:schemeClr>
              </a:buClr>
              <a:buFont typeface="Arial" charset="0"/>
              <a:buChar char="•"/>
              <a:defRPr/>
            </a:pPr>
            <a:endParaRPr lang="en-GB" altLang="en-US" dirty="0">
              <a:solidFill>
                <a:schemeClr val="tx1">
                  <a:lumMod val="75000"/>
                  <a:lumOff val="25000"/>
                </a:schemeClr>
              </a:solidFill>
            </a:endParaRPr>
          </a:p>
          <a:p>
            <a:pPr marL="0" indent="0" eaLnBrk="1" fontAlgn="auto" hangingPunct="1">
              <a:spcAft>
                <a:spcPts val="0"/>
              </a:spcAft>
              <a:buClr>
                <a:schemeClr val="accent1">
                  <a:lumMod val="75000"/>
                </a:schemeClr>
              </a:buClr>
              <a:buFont typeface="Arial" charset="0"/>
              <a:buNone/>
              <a:defRPr/>
            </a:pPr>
            <a:endParaRPr lang="en-GB" altLang="en-US" dirty="0">
              <a:solidFill>
                <a:schemeClr val="tx1">
                  <a:lumMod val="75000"/>
                  <a:lumOff val="25000"/>
                </a:schemeClr>
              </a:solidFill>
            </a:endParaRPr>
          </a:p>
        </p:txBody>
      </p:sp>
      <p:pic>
        <p:nvPicPr>
          <p:cNvPr id="24581"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66322" y="215924"/>
            <a:ext cx="1454150"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609600" y="1284310"/>
            <a:ext cx="4378122" cy="523220"/>
          </a:xfrm>
          <a:prstGeom prst="rect">
            <a:avLst/>
          </a:prstGeom>
        </p:spPr>
        <p:txBody>
          <a:bodyPr wrap="none">
            <a:spAutoFit/>
          </a:bodyPr>
          <a:lstStyle/>
          <a:p>
            <a:pPr marL="0" indent="0">
              <a:buNone/>
            </a:pPr>
            <a:r>
              <a:rPr lang="en-GB" sz="2800" dirty="0">
                <a:latin typeface="+mj-lt"/>
              </a:rPr>
              <a:t>In your pack you will find:</a:t>
            </a:r>
          </a:p>
        </p:txBody>
      </p:sp>
      <p:pic>
        <p:nvPicPr>
          <p:cNvPr id="4" name="Picture 3"/>
          <p:cNvPicPr>
            <a:picLocks noChangeAspect="1"/>
          </p:cNvPicPr>
          <p:nvPr/>
        </p:nvPicPr>
        <p:blipFill rotWithShape="1">
          <a:blip r:embed="rId4"/>
          <a:srcRect l="14105" t="16121" r="16375" b="5068"/>
          <a:stretch/>
        </p:blipFill>
        <p:spPr>
          <a:xfrm rot="580488">
            <a:off x="5777811" y="2635891"/>
            <a:ext cx="2704678" cy="1724722"/>
          </a:xfrm>
          <a:prstGeom prst="rect">
            <a:avLst/>
          </a:prstGeom>
        </p:spPr>
      </p:pic>
      <p:pic>
        <p:nvPicPr>
          <p:cNvPr id="3" name="Picture 2"/>
          <p:cNvPicPr>
            <a:picLocks noChangeAspect="1"/>
          </p:cNvPicPr>
          <p:nvPr/>
        </p:nvPicPr>
        <p:blipFill>
          <a:blip r:embed="rId5"/>
          <a:stretch>
            <a:fillRect/>
          </a:stretch>
        </p:blipFill>
        <p:spPr>
          <a:xfrm rot="20893239">
            <a:off x="6028161" y="4169981"/>
            <a:ext cx="1859705" cy="2365312"/>
          </a:xfrm>
          <a:prstGeom prst="rect">
            <a:avLst/>
          </a:prstGeom>
        </p:spPr>
      </p:pic>
      <p:pic>
        <p:nvPicPr>
          <p:cNvPr id="5" name="Picture 4">
            <a:extLst>
              <a:ext uri="{FF2B5EF4-FFF2-40B4-BE49-F238E27FC236}">
                <a16:creationId xmlns:a16="http://schemas.microsoft.com/office/drawing/2014/main" id="{0FF34A98-EB57-4C40-8ED5-A173D7AF9B9B}"/>
              </a:ext>
            </a:extLst>
          </p:cNvPr>
          <p:cNvPicPr>
            <a:picLocks noChangeAspect="1"/>
          </p:cNvPicPr>
          <p:nvPr/>
        </p:nvPicPr>
        <p:blipFill>
          <a:blip r:embed="rId6"/>
          <a:stretch>
            <a:fillRect/>
          </a:stretch>
        </p:blipFill>
        <p:spPr>
          <a:xfrm rot="651948">
            <a:off x="4146703" y="4020393"/>
            <a:ext cx="1682040" cy="2361326"/>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Transition events</a:t>
            </a:r>
          </a:p>
        </p:txBody>
      </p:sp>
      <p:sp>
        <p:nvSpPr>
          <p:cNvPr id="3" name="Content Placeholder 2"/>
          <p:cNvSpPr>
            <a:spLocks noGrp="1"/>
          </p:cNvSpPr>
          <p:nvPr>
            <p:ph idx="1"/>
          </p:nvPr>
        </p:nvSpPr>
        <p:spPr>
          <a:xfrm>
            <a:off x="755576" y="2060848"/>
            <a:ext cx="6348413" cy="4360605"/>
          </a:xfrm>
        </p:spPr>
        <p:txBody>
          <a:bodyPr/>
          <a:lstStyle/>
          <a:p>
            <a:r>
              <a:rPr lang="en-GB" sz="2000" dirty="0"/>
              <a:t>Nursery visits have been carried out for all children</a:t>
            </a:r>
          </a:p>
          <a:p>
            <a:r>
              <a:rPr lang="en-GB" sz="2000" dirty="0"/>
              <a:t>Aim of visits is to make the transition from home or nursery as smooth as possible so our pupils are happy to start school and settle quickly into school life</a:t>
            </a:r>
          </a:p>
          <a:p>
            <a:r>
              <a:rPr lang="en-GB" sz="2000" dirty="0"/>
              <a:t>We have had the opportunity to observe </a:t>
            </a:r>
            <a:br>
              <a:rPr lang="en-GB" sz="2000" dirty="0"/>
            </a:br>
            <a:r>
              <a:rPr lang="en-GB" sz="2000" dirty="0"/>
              <a:t>your child in their current setting </a:t>
            </a:r>
            <a:br>
              <a:rPr lang="en-GB" sz="2000" dirty="0"/>
            </a:br>
            <a:r>
              <a:rPr lang="en-GB" sz="2000" dirty="0"/>
              <a:t>and/or talk to staff in order to gather </a:t>
            </a:r>
            <a:br>
              <a:rPr lang="en-GB" sz="2000" dirty="0"/>
            </a:br>
            <a:r>
              <a:rPr lang="en-GB" sz="2000" dirty="0"/>
              <a:t>as much information about them as </a:t>
            </a:r>
            <a:br>
              <a:rPr lang="en-GB" sz="2000" dirty="0"/>
            </a:br>
            <a:r>
              <a:rPr lang="en-GB" sz="2000" dirty="0"/>
              <a:t>we can</a:t>
            </a:r>
          </a:p>
          <a:p>
            <a:endParaRPr lang="en-GB" dirty="0"/>
          </a:p>
        </p:txBody>
      </p:sp>
      <p:sp>
        <p:nvSpPr>
          <p:cNvPr id="4" name="Rectangle 3"/>
          <p:cNvSpPr/>
          <p:nvPr/>
        </p:nvSpPr>
        <p:spPr>
          <a:xfrm>
            <a:off x="788071" y="1313302"/>
            <a:ext cx="2421689" cy="461665"/>
          </a:xfrm>
          <a:prstGeom prst="rect">
            <a:avLst/>
          </a:prstGeom>
        </p:spPr>
        <p:txBody>
          <a:bodyPr wrap="none">
            <a:spAutoFit/>
          </a:bodyPr>
          <a:lstStyle/>
          <a:p>
            <a:r>
              <a:rPr lang="en-GB" sz="2400" dirty="0">
                <a:latin typeface="Trebuchet MS" panose="020B0603020202020204" pitchFamily="34" charset="0"/>
              </a:rPr>
              <a:t>1. Nursery Visits</a:t>
            </a:r>
          </a:p>
        </p:txBody>
      </p:sp>
      <p:pic>
        <p:nvPicPr>
          <p:cNvPr id="2050" name="Picture 2" descr="Nursery | Aston Universi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26625">
            <a:off x="5787931" y="3964994"/>
            <a:ext cx="2895165" cy="216024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a:extLst>
              <a:ext uri="{FF2B5EF4-FFF2-40B4-BE49-F238E27FC236}">
                <a16:creationId xmlns:a16="http://schemas.microsoft.com/office/drawing/2014/main" id="{03C1EE44-E02E-450E-A775-C9C3A1A30DB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360865" y="332656"/>
            <a:ext cx="1355725" cy="131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45225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Transition event</a:t>
            </a:r>
          </a:p>
        </p:txBody>
      </p:sp>
      <p:sp>
        <p:nvSpPr>
          <p:cNvPr id="3" name="Content Placeholder 2"/>
          <p:cNvSpPr>
            <a:spLocks noGrp="1"/>
          </p:cNvSpPr>
          <p:nvPr>
            <p:ph idx="1"/>
          </p:nvPr>
        </p:nvSpPr>
        <p:spPr>
          <a:xfrm>
            <a:off x="793255" y="1905865"/>
            <a:ext cx="6348413" cy="3251327"/>
          </a:xfrm>
        </p:spPr>
        <p:txBody>
          <a:bodyPr/>
          <a:lstStyle/>
          <a:p>
            <a:r>
              <a:rPr lang="en-GB" sz="2000" dirty="0"/>
              <a:t>Spend the morning/afternoon in the setting with their new teacher and new classmates</a:t>
            </a:r>
          </a:p>
          <a:p>
            <a:r>
              <a:rPr lang="en-GB" sz="2000" dirty="0"/>
              <a:t>Information on your session is in your pack</a:t>
            </a:r>
          </a:p>
          <a:p>
            <a:r>
              <a:rPr lang="en-GB" sz="2000" dirty="0"/>
              <a:t>Arrive at the office and hand in paperwork</a:t>
            </a:r>
          </a:p>
          <a:p>
            <a:r>
              <a:rPr lang="en-GB" sz="2000" dirty="0"/>
              <a:t>Accompany children into the classroom </a:t>
            </a:r>
          </a:p>
          <a:p>
            <a:r>
              <a:rPr lang="en-GB" sz="2000" dirty="0">
                <a:solidFill>
                  <a:schemeClr val="bg2">
                    <a:lumMod val="25000"/>
                  </a:schemeClr>
                </a:solidFill>
              </a:rPr>
              <a:t>Collect from the office at the </a:t>
            </a:r>
            <a:br>
              <a:rPr lang="en-GB" sz="2000" dirty="0">
                <a:solidFill>
                  <a:schemeClr val="bg2">
                    <a:lumMod val="25000"/>
                  </a:schemeClr>
                </a:solidFill>
              </a:rPr>
            </a:br>
            <a:r>
              <a:rPr lang="en-GB" sz="2000" dirty="0">
                <a:solidFill>
                  <a:schemeClr val="bg2">
                    <a:lumMod val="25000"/>
                  </a:schemeClr>
                </a:solidFill>
              </a:rPr>
              <a:t>end of the session</a:t>
            </a:r>
          </a:p>
          <a:p>
            <a:endParaRPr lang="en-GB" dirty="0">
              <a:solidFill>
                <a:schemeClr val="bg2">
                  <a:lumMod val="25000"/>
                </a:schemeClr>
              </a:solidFill>
              <a:highlight>
                <a:srgbClr val="FFFF00"/>
              </a:highlight>
            </a:endParaRPr>
          </a:p>
          <a:p>
            <a:endParaRPr lang="en-GB" dirty="0">
              <a:solidFill>
                <a:schemeClr val="bg2">
                  <a:lumMod val="25000"/>
                </a:schemeClr>
              </a:solidFill>
            </a:endParaRPr>
          </a:p>
          <a:p>
            <a:pPr marL="0" indent="0">
              <a:buNone/>
            </a:pPr>
            <a:endParaRPr lang="en-GB" dirty="0"/>
          </a:p>
        </p:txBody>
      </p:sp>
      <p:sp>
        <p:nvSpPr>
          <p:cNvPr id="4" name="Rectangle 3"/>
          <p:cNvSpPr/>
          <p:nvPr/>
        </p:nvSpPr>
        <p:spPr>
          <a:xfrm>
            <a:off x="755576" y="1340768"/>
            <a:ext cx="5595121" cy="461665"/>
          </a:xfrm>
          <a:prstGeom prst="rect">
            <a:avLst/>
          </a:prstGeom>
        </p:spPr>
        <p:txBody>
          <a:bodyPr wrap="none">
            <a:spAutoFit/>
          </a:bodyPr>
          <a:lstStyle/>
          <a:p>
            <a:r>
              <a:rPr lang="en-GB" sz="2400" dirty="0">
                <a:latin typeface="Trebuchet MS" panose="020B0603020202020204" pitchFamily="34" charset="0"/>
              </a:rPr>
              <a:t>2.  School session – Wednesday 1</a:t>
            </a:r>
            <a:r>
              <a:rPr lang="en-GB" sz="2400" baseline="30000" dirty="0">
                <a:latin typeface="Trebuchet MS" panose="020B0603020202020204" pitchFamily="34" charset="0"/>
              </a:rPr>
              <a:t>st</a:t>
            </a:r>
            <a:r>
              <a:rPr lang="en-GB" sz="2400" dirty="0">
                <a:latin typeface="Trebuchet MS" panose="020B0603020202020204" pitchFamily="34" charset="0"/>
              </a:rPr>
              <a:t>  July</a:t>
            </a:r>
          </a:p>
        </p:txBody>
      </p:sp>
      <p:pic>
        <p:nvPicPr>
          <p:cNvPr id="1026" name="Picture 2" descr="Child Mental Health Coping Strategies for Remote Schooling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58926">
            <a:off x="4948032" y="4190300"/>
            <a:ext cx="2916054" cy="193378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a:extLst>
              <a:ext uri="{FF2B5EF4-FFF2-40B4-BE49-F238E27FC236}">
                <a16:creationId xmlns:a16="http://schemas.microsoft.com/office/drawing/2014/main" id="{1650A021-F535-4DC0-8F93-B072F02CB68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360865" y="332656"/>
            <a:ext cx="1355725" cy="131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73964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a:xfrm>
            <a:off x="539750" y="620713"/>
            <a:ext cx="6870700" cy="828675"/>
          </a:xfrm>
        </p:spPr>
        <p:txBody>
          <a:bodyPr/>
          <a:lstStyle/>
          <a:p>
            <a:pPr eaLnBrk="1" hangingPunct="1"/>
            <a:r>
              <a:rPr lang="en-GB" altLang="en-US" dirty="0"/>
              <a:t>September school start date</a:t>
            </a:r>
          </a:p>
        </p:txBody>
      </p:sp>
      <p:sp>
        <p:nvSpPr>
          <p:cNvPr id="26628" name="Rectangle 3"/>
          <p:cNvSpPr>
            <a:spLocks noGrp="1" noChangeArrowheads="1"/>
          </p:cNvSpPr>
          <p:nvPr>
            <p:ph idx="1"/>
          </p:nvPr>
        </p:nvSpPr>
        <p:spPr>
          <a:xfrm>
            <a:off x="-180528" y="1736726"/>
            <a:ext cx="6965950" cy="5327650"/>
          </a:xfrm>
        </p:spPr>
        <p:txBody>
          <a:bodyPr/>
          <a:lstStyle/>
          <a:p>
            <a:pPr marL="914400" lvl="2" indent="0" eaLnBrk="1" hangingPunct="1">
              <a:buNone/>
            </a:pPr>
            <a:r>
              <a:rPr lang="en-GB" altLang="en-US" sz="2400" b="1" dirty="0"/>
              <a:t>Your child will start school full time on </a:t>
            </a:r>
            <a:r>
              <a:rPr lang="en-GB" altLang="en-US" sz="2400" b="1" dirty="0">
                <a:highlight>
                  <a:srgbClr val="FFFF00"/>
                </a:highlight>
              </a:rPr>
              <a:t>Thursday 3</a:t>
            </a:r>
            <a:r>
              <a:rPr lang="en-GB" altLang="en-US" sz="2400" b="1" baseline="30000" dirty="0">
                <a:highlight>
                  <a:srgbClr val="FFFF00"/>
                </a:highlight>
              </a:rPr>
              <a:t>rd</a:t>
            </a:r>
            <a:r>
              <a:rPr lang="en-GB" altLang="en-US" sz="2400" b="1" dirty="0">
                <a:highlight>
                  <a:srgbClr val="FFFF00"/>
                </a:highlight>
              </a:rPr>
              <a:t> September 2026</a:t>
            </a:r>
            <a:endParaRPr lang="en-GB" altLang="en-US" sz="2400" dirty="0">
              <a:highlight>
                <a:srgbClr val="FFFF00"/>
              </a:highlight>
            </a:endParaRPr>
          </a:p>
          <a:p>
            <a:pPr marL="0" indent="0" eaLnBrk="1" hangingPunct="1">
              <a:buFont typeface="Arial" panose="020B0604020202020204" pitchFamily="34" charset="0"/>
              <a:buNone/>
            </a:pPr>
            <a:endParaRPr lang="en-GB" altLang="en-US" sz="2800" dirty="0"/>
          </a:p>
        </p:txBody>
      </p:sp>
      <p:pic>
        <p:nvPicPr>
          <p:cNvPr id="1026" name="Picture 2" descr="Independence skills for starting school - CBeebies - BB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8345" y="3573016"/>
            <a:ext cx="4786286" cy="268032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a:extLst>
              <a:ext uri="{FF2B5EF4-FFF2-40B4-BE49-F238E27FC236}">
                <a16:creationId xmlns:a16="http://schemas.microsoft.com/office/drawing/2014/main" id="{80A26E90-9562-4E73-900B-E32EBB87F89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360865" y="332656"/>
            <a:ext cx="1355725" cy="131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1221615">
            <a:off x="4905400" y="4096427"/>
            <a:ext cx="2799235" cy="2090787"/>
          </a:xfrm>
          <a:prstGeom prst="rect">
            <a:avLst/>
          </a:prstGeom>
        </p:spPr>
      </p:pic>
      <p:sp>
        <p:nvSpPr>
          <p:cNvPr id="2" name="Title 1"/>
          <p:cNvSpPr>
            <a:spLocks noGrp="1"/>
          </p:cNvSpPr>
          <p:nvPr>
            <p:ph type="title"/>
          </p:nvPr>
        </p:nvSpPr>
        <p:spPr/>
        <p:txBody>
          <a:bodyPr/>
          <a:lstStyle/>
          <a:p>
            <a:r>
              <a:rPr lang="en-GB" dirty="0"/>
              <a:t>Visit the classrooms</a:t>
            </a:r>
          </a:p>
        </p:txBody>
      </p:sp>
      <p:sp>
        <p:nvSpPr>
          <p:cNvPr id="3" name="Content Placeholder 2"/>
          <p:cNvSpPr>
            <a:spLocks noGrp="1"/>
          </p:cNvSpPr>
          <p:nvPr>
            <p:ph idx="1"/>
          </p:nvPr>
        </p:nvSpPr>
        <p:spPr>
          <a:xfrm>
            <a:off x="615712" y="1844824"/>
            <a:ext cx="6348413" cy="3881437"/>
          </a:xfrm>
        </p:spPr>
        <p:txBody>
          <a:bodyPr/>
          <a:lstStyle/>
          <a:p>
            <a:r>
              <a:rPr lang="en-GB" sz="2400" dirty="0"/>
              <a:t>Thank you for your time</a:t>
            </a:r>
          </a:p>
          <a:p>
            <a:r>
              <a:rPr lang="en-GB" sz="2400" dirty="0"/>
              <a:t>These slides are available on the website</a:t>
            </a:r>
          </a:p>
          <a:p>
            <a:r>
              <a:rPr lang="en-GB" sz="2400" dirty="0"/>
              <a:t>Please collect your child and come and  visit the classrooms and meet our teaching staff </a:t>
            </a:r>
          </a:p>
          <a:p>
            <a:r>
              <a:rPr lang="en-GB" sz="2400" dirty="0"/>
              <a:t>Opportunity to share any </a:t>
            </a:r>
            <a:br>
              <a:rPr lang="en-GB" sz="2400" dirty="0"/>
            </a:br>
            <a:r>
              <a:rPr lang="en-GB" sz="2400" dirty="0"/>
              <a:t>information and ask any </a:t>
            </a:r>
            <a:br>
              <a:rPr lang="en-GB" sz="2400" dirty="0"/>
            </a:br>
            <a:r>
              <a:rPr lang="en-GB" sz="2400" dirty="0"/>
              <a:t>questions you may have</a:t>
            </a:r>
            <a:endParaRPr lang="en-GB" dirty="0"/>
          </a:p>
        </p:txBody>
      </p:sp>
      <p:pic>
        <p:nvPicPr>
          <p:cNvPr id="5" name="Picture 8">
            <a:extLst>
              <a:ext uri="{FF2B5EF4-FFF2-40B4-BE49-F238E27FC236}">
                <a16:creationId xmlns:a16="http://schemas.microsoft.com/office/drawing/2014/main" id="{CD4197DD-DD44-4443-9C64-A05F90A0D97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360865" y="332656"/>
            <a:ext cx="1355725" cy="131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87357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84213" y="692150"/>
            <a:ext cx="7775575" cy="828675"/>
          </a:xfrm>
        </p:spPr>
        <p:txBody>
          <a:bodyPr/>
          <a:lstStyle/>
          <a:p>
            <a:pPr eaLnBrk="1" hangingPunct="1"/>
            <a:r>
              <a:rPr lang="en-GB" altLang="en-US" dirty="0"/>
              <a:t>Foundation Stage</a:t>
            </a:r>
          </a:p>
        </p:txBody>
      </p:sp>
      <p:sp>
        <p:nvSpPr>
          <p:cNvPr id="33795" name="Rectangle 3"/>
          <p:cNvSpPr>
            <a:spLocks noGrp="1" noChangeArrowheads="1"/>
          </p:cNvSpPr>
          <p:nvPr>
            <p:ph idx="1"/>
          </p:nvPr>
        </p:nvSpPr>
        <p:spPr>
          <a:xfrm>
            <a:off x="-252536" y="1451769"/>
            <a:ext cx="7696200" cy="503238"/>
          </a:xfrm>
        </p:spPr>
        <p:txBody>
          <a:bodyPr rtlCol="0">
            <a:normAutofit fontScale="92500" lnSpcReduction="10000"/>
          </a:bodyPr>
          <a:lstStyle/>
          <a:p>
            <a:pPr marL="182880" indent="-182880" algn="ctr" eaLnBrk="1" fontAlgn="auto" hangingPunct="1">
              <a:lnSpc>
                <a:spcPct val="90000"/>
              </a:lnSpc>
              <a:spcAft>
                <a:spcPts val="0"/>
              </a:spcAft>
              <a:buClr>
                <a:schemeClr val="accent1">
                  <a:lumMod val="75000"/>
                </a:schemeClr>
              </a:buClr>
              <a:buFontTx/>
              <a:buNone/>
              <a:defRPr/>
            </a:pPr>
            <a:r>
              <a:rPr lang="en-US" altLang="en-US" sz="3600" dirty="0">
                <a:solidFill>
                  <a:schemeClr val="tx1">
                    <a:lumMod val="75000"/>
                    <a:lumOff val="25000"/>
                  </a:schemeClr>
                </a:solidFill>
              </a:rPr>
              <a:t>What is the Foundation Stage? </a:t>
            </a:r>
            <a:endParaRPr lang="en-GB" altLang="en-US" sz="3600" dirty="0">
              <a:solidFill>
                <a:schemeClr val="tx1">
                  <a:lumMod val="75000"/>
                  <a:lumOff val="25000"/>
                </a:schemeClr>
              </a:solidFill>
            </a:endParaRPr>
          </a:p>
        </p:txBody>
      </p:sp>
      <p:sp>
        <p:nvSpPr>
          <p:cNvPr id="33796" name="Text Box 4"/>
          <p:cNvSpPr txBox="1">
            <a:spLocks noChangeArrowheads="1"/>
          </p:cNvSpPr>
          <p:nvPr/>
        </p:nvSpPr>
        <p:spPr bwMode="auto">
          <a:xfrm>
            <a:off x="684213" y="2010569"/>
            <a:ext cx="720090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n-GB" altLang="en-US" sz="2400" dirty="0">
                <a:latin typeface="+mn-lt"/>
                <a:cs typeface="Arial" charset="0"/>
              </a:rPr>
              <a:t>The Foundation Stage is the stage of education for children from birth up to the end of the Reception year. </a:t>
            </a:r>
          </a:p>
        </p:txBody>
      </p:sp>
      <p:sp>
        <p:nvSpPr>
          <p:cNvPr id="33798" name="Text Box 6"/>
          <p:cNvSpPr txBox="1">
            <a:spLocks noChangeArrowheads="1"/>
          </p:cNvSpPr>
          <p:nvPr/>
        </p:nvSpPr>
        <p:spPr bwMode="auto">
          <a:xfrm>
            <a:off x="687165" y="3185484"/>
            <a:ext cx="9145588"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n-US" altLang="en-US" sz="2400" dirty="0">
                <a:latin typeface="+mn-lt"/>
                <a:cs typeface="Arial" charset="0"/>
              </a:rPr>
              <a:t>The Foundation Stage Curriculum is based on </a:t>
            </a:r>
            <a:br>
              <a:rPr lang="en-US" altLang="en-US" sz="2400" dirty="0">
                <a:latin typeface="+mn-lt"/>
                <a:cs typeface="Arial" charset="0"/>
              </a:rPr>
            </a:br>
            <a:r>
              <a:rPr lang="en-US" altLang="en-US" sz="2400" dirty="0">
                <a:latin typeface="+mn-lt"/>
                <a:cs typeface="Arial" charset="0"/>
              </a:rPr>
              <a:t>the recognition that children learn best through </a:t>
            </a:r>
            <a:br>
              <a:rPr lang="en-US" altLang="en-US" sz="2400" dirty="0">
                <a:latin typeface="+mn-lt"/>
                <a:cs typeface="Arial" charset="0"/>
              </a:rPr>
            </a:br>
            <a:r>
              <a:rPr lang="en-US" altLang="en-US" sz="2400" b="1" dirty="0">
                <a:latin typeface="+mn-lt"/>
                <a:cs typeface="Arial" charset="0"/>
              </a:rPr>
              <a:t>play and active learning</a:t>
            </a:r>
            <a:r>
              <a:rPr lang="en-US" altLang="en-US" sz="2400" dirty="0">
                <a:latin typeface="+mn-lt"/>
                <a:cs typeface="Arial" charset="0"/>
              </a:rPr>
              <a:t>. </a:t>
            </a:r>
          </a:p>
          <a:p>
            <a:pPr eaLnBrk="1" hangingPunct="1">
              <a:spcBef>
                <a:spcPct val="50000"/>
              </a:spcBef>
              <a:defRPr/>
            </a:pPr>
            <a:r>
              <a:rPr lang="en-US" altLang="en-US" sz="2400" dirty="0">
                <a:latin typeface="+mn-lt"/>
                <a:cs typeface="Arial" charset="0"/>
              </a:rPr>
              <a:t>The reception year is the final</a:t>
            </a:r>
            <a:br>
              <a:rPr lang="en-US" altLang="en-US" sz="2400" dirty="0">
                <a:latin typeface="+mn-lt"/>
                <a:cs typeface="Arial" charset="0"/>
              </a:rPr>
            </a:br>
            <a:r>
              <a:rPr lang="en-US" altLang="en-US" sz="2400" dirty="0">
                <a:latin typeface="+mn-lt"/>
                <a:cs typeface="Arial" charset="0"/>
              </a:rPr>
              <a:t>year of the Foundation Stage </a:t>
            </a:r>
          </a:p>
        </p:txBody>
      </p:sp>
      <p:pic>
        <p:nvPicPr>
          <p:cNvPr id="10247"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65162" y="367270"/>
            <a:ext cx="135255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1880" y="5309142"/>
            <a:ext cx="3209925" cy="142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3"/>
          <p:cNvSpPr>
            <a:spLocks noGrp="1" noChangeArrowheads="1"/>
          </p:cNvSpPr>
          <p:nvPr>
            <p:ph idx="1"/>
          </p:nvPr>
        </p:nvSpPr>
        <p:spPr>
          <a:xfrm>
            <a:off x="677863" y="1760538"/>
            <a:ext cx="7696200" cy="3509962"/>
          </a:xfrm>
        </p:spPr>
        <p:txBody>
          <a:bodyPr rtlCol="0">
            <a:normAutofit/>
          </a:bodyPr>
          <a:lstStyle/>
          <a:p>
            <a:pPr marL="182880" indent="-182880" eaLnBrk="1" fontAlgn="auto" hangingPunct="1">
              <a:spcBef>
                <a:spcPct val="50000"/>
              </a:spcBef>
              <a:spcAft>
                <a:spcPts val="0"/>
              </a:spcAft>
              <a:buClr>
                <a:schemeClr val="accent1">
                  <a:lumMod val="75000"/>
                </a:schemeClr>
              </a:buClr>
              <a:buFontTx/>
              <a:buNone/>
              <a:defRPr/>
            </a:pPr>
            <a:endParaRPr lang="en-US" altLang="en-US" sz="2800" b="1" u="sng" dirty="0">
              <a:solidFill>
                <a:schemeClr val="tx2"/>
              </a:solidFill>
              <a:latin typeface="+mj-lt"/>
            </a:endParaRPr>
          </a:p>
          <a:p>
            <a:pPr marL="182880" indent="-182880" eaLnBrk="1" fontAlgn="auto" hangingPunct="1">
              <a:spcAft>
                <a:spcPts val="0"/>
              </a:spcAft>
              <a:buClr>
                <a:schemeClr val="accent1">
                  <a:lumMod val="75000"/>
                </a:schemeClr>
              </a:buClr>
              <a:buFont typeface="Wingdings 3" charset="2"/>
              <a:buChar char=""/>
              <a:defRPr/>
            </a:pPr>
            <a:endParaRPr lang="en-GB" altLang="en-US" dirty="0">
              <a:solidFill>
                <a:schemeClr val="tx1">
                  <a:lumMod val="75000"/>
                  <a:lumOff val="25000"/>
                </a:schemeClr>
              </a:solidFill>
              <a:latin typeface="+mj-lt"/>
            </a:endParaRPr>
          </a:p>
        </p:txBody>
      </p:sp>
      <p:sp>
        <p:nvSpPr>
          <p:cNvPr id="64516" name="Text Box 4"/>
          <p:cNvSpPr txBox="1">
            <a:spLocks noChangeArrowheads="1"/>
          </p:cNvSpPr>
          <p:nvPr/>
        </p:nvSpPr>
        <p:spPr bwMode="auto">
          <a:xfrm>
            <a:off x="469081" y="1494631"/>
            <a:ext cx="8207375" cy="461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cs typeface="Arial" charset="0"/>
              </a:defRPr>
            </a:lvl1pPr>
            <a:lvl2pPr marL="800100" indent="-342900">
              <a:defRPr>
                <a:solidFill>
                  <a:schemeClr val="tx1"/>
                </a:solidFill>
                <a:latin typeface="Arial" charset="0"/>
                <a:cs typeface="Arial" charset="0"/>
              </a:defRPr>
            </a:lvl2pPr>
            <a:lvl3pPr marL="1257300" indent="-342900">
              <a:defRPr>
                <a:solidFill>
                  <a:schemeClr val="tx1"/>
                </a:solidFill>
                <a:latin typeface="Arial" charset="0"/>
                <a:cs typeface="Arial" charset="0"/>
              </a:defRPr>
            </a:lvl3pPr>
            <a:lvl4pPr marL="1714500" indent="-342900">
              <a:defRPr>
                <a:solidFill>
                  <a:schemeClr val="tx1"/>
                </a:solidFill>
                <a:latin typeface="Arial" charset="0"/>
                <a:cs typeface="Arial" charset="0"/>
              </a:defRPr>
            </a:lvl4pPr>
            <a:lvl5pPr marL="2171700" indent="-342900">
              <a:defRPr>
                <a:solidFill>
                  <a:schemeClr val="tx1"/>
                </a:solidFill>
                <a:latin typeface="Arial" charset="0"/>
                <a:cs typeface="Arial" charset="0"/>
              </a:defRPr>
            </a:lvl5pPr>
            <a:lvl6pPr marL="2628900" indent="-342900" fontAlgn="base">
              <a:spcBef>
                <a:spcPct val="0"/>
              </a:spcBef>
              <a:spcAft>
                <a:spcPct val="0"/>
              </a:spcAft>
              <a:defRPr>
                <a:solidFill>
                  <a:schemeClr val="tx1"/>
                </a:solidFill>
                <a:latin typeface="Arial" charset="0"/>
                <a:cs typeface="Arial" charset="0"/>
              </a:defRPr>
            </a:lvl6pPr>
            <a:lvl7pPr marL="3086100" indent="-342900" fontAlgn="base">
              <a:spcBef>
                <a:spcPct val="0"/>
              </a:spcBef>
              <a:spcAft>
                <a:spcPct val="0"/>
              </a:spcAft>
              <a:defRPr>
                <a:solidFill>
                  <a:schemeClr val="tx1"/>
                </a:solidFill>
                <a:latin typeface="Arial" charset="0"/>
                <a:cs typeface="Arial" charset="0"/>
              </a:defRPr>
            </a:lvl7pPr>
            <a:lvl8pPr marL="3543300" indent="-342900" fontAlgn="base">
              <a:spcBef>
                <a:spcPct val="0"/>
              </a:spcBef>
              <a:spcAft>
                <a:spcPct val="0"/>
              </a:spcAft>
              <a:defRPr>
                <a:solidFill>
                  <a:schemeClr val="tx1"/>
                </a:solidFill>
                <a:latin typeface="Arial" charset="0"/>
                <a:cs typeface="Arial" charset="0"/>
              </a:defRPr>
            </a:lvl8pPr>
            <a:lvl9pPr marL="4000500" indent="-342900" fontAlgn="base">
              <a:spcBef>
                <a:spcPct val="0"/>
              </a:spcBef>
              <a:spcAft>
                <a:spcPct val="0"/>
              </a:spcAft>
              <a:defRPr>
                <a:solidFill>
                  <a:schemeClr val="tx1"/>
                </a:solidFill>
                <a:latin typeface="Arial" charset="0"/>
                <a:cs typeface="Arial" charset="0"/>
              </a:defRPr>
            </a:lvl9pPr>
          </a:lstStyle>
          <a:p>
            <a:pPr eaLnBrk="1" hangingPunct="1">
              <a:lnSpc>
                <a:spcPct val="150000"/>
              </a:lnSpc>
              <a:buFontTx/>
              <a:buAutoNum type="arabicPeriod"/>
              <a:defRPr/>
            </a:pPr>
            <a:r>
              <a:rPr lang="en-GB" altLang="en-US" sz="2800" dirty="0">
                <a:latin typeface="+mn-lt"/>
              </a:rPr>
              <a:t>  </a:t>
            </a:r>
            <a:r>
              <a:rPr lang="en-GB" altLang="en-US" sz="2800" dirty="0"/>
              <a:t>Communication and Language</a:t>
            </a:r>
            <a:endParaRPr lang="en-GB" altLang="en-US" sz="1400" dirty="0"/>
          </a:p>
          <a:p>
            <a:pPr eaLnBrk="1" hangingPunct="1">
              <a:lnSpc>
                <a:spcPct val="150000"/>
              </a:lnSpc>
              <a:buFontTx/>
              <a:buAutoNum type="arabicPeriod"/>
              <a:defRPr/>
            </a:pPr>
            <a:r>
              <a:rPr lang="en-GB" altLang="en-US" sz="2800" dirty="0">
                <a:latin typeface="+mn-lt"/>
              </a:rPr>
              <a:t>  Personal, Social and Emotional Development</a:t>
            </a:r>
            <a:endParaRPr lang="en-GB" altLang="en-US" sz="1400" dirty="0">
              <a:latin typeface="+mn-lt"/>
            </a:endParaRPr>
          </a:p>
          <a:p>
            <a:pPr eaLnBrk="1" hangingPunct="1">
              <a:lnSpc>
                <a:spcPct val="150000"/>
              </a:lnSpc>
              <a:buFontTx/>
              <a:buAutoNum type="arabicPeriod"/>
              <a:defRPr/>
            </a:pPr>
            <a:r>
              <a:rPr lang="en-GB" altLang="en-US" sz="2800" dirty="0">
                <a:latin typeface="+mn-lt"/>
              </a:rPr>
              <a:t>  Physical Development</a:t>
            </a:r>
            <a:endParaRPr lang="en-GB" altLang="en-US" sz="1400" dirty="0">
              <a:latin typeface="+mn-lt"/>
            </a:endParaRPr>
          </a:p>
          <a:p>
            <a:pPr eaLnBrk="1" hangingPunct="1">
              <a:lnSpc>
                <a:spcPct val="150000"/>
              </a:lnSpc>
              <a:buFontTx/>
              <a:buAutoNum type="arabicPeriod"/>
              <a:defRPr/>
            </a:pPr>
            <a:r>
              <a:rPr lang="en-GB" altLang="en-US" sz="2800" dirty="0">
                <a:latin typeface="+mn-lt"/>
              </a:rPr>
              <a:t>  Literacy</a:t>
            </a:r>
            <a:endParaRPr lang="en-GB" altLang="en-US" sz="1400" dirty="0">
              <a:latin typeface="+mn-lt"/>
            </a:endParaRPr>
          </a:p>
          <a:p>
            <a:pPr eaLnBrk="1" hangingPunct="1">
              <a:lnSpc>
                <a:spcPct val="150000"/>
              </a:lnSpc>
              <a:buFontTx/>
              <a:buAutoNum type="arabicPeriod"/>
              <a:defRPr/>
            </a:pPr>
            <a:r>
              <a:rPr lang="en-GB" altLang="en-US" sz="2800" dirty="0">
                <a:latin typeface="+mn-lt"/>
              </a:rPr>
              <a:t>  Mathematics</a:t>
            </a:r>
            <a:endParaRPr lang="en-GB" altLang="en-US" sz="1400" dirty="0">
              <a:latin typeface="+mn-lt"/>
            </a:endParaRPr>
          </a:p>
          <a:p>
            <a:pPr eaLnBrk="1" hangingPunct="1">
              <a:lnSpc>
                <a:spcPct val="150000"/>
              </a:lnSpc>
              <a:buFontTx/>
              <a:buAutoNum type="arabicPeriod"/>
              <a:defRPr/>
            </a:pPr>
            <a:r>
              <a:rPr lang="en-GB" altLang="en-US" sz="2800" dirty="0">
                <a:latin typeface="+mn-lt"/>
              </a:rPr>
              <a:t>  Understanding the World</a:t>
            </a:r>
          </a:p>
          <a:p>
            <a:pPr eaLnBrk="1" hangingPunct="1">
              <a:lnSpc>
                <a:spcPct val="150000"/>
              </a:lnSpc>
              <a:buFontTx/>
              <a:buAutoNum type="arabicPeriod"/>
              <a:defRPr/>
            </a:pPr>
            <a:r>
              <a:rPr lang="en-GB" altLang="en-US" sz="2800" dirty="0">
                <a:latin typeface="+mn-lt"/>
              </a:rPr>
              <a:t>  Expressive Arts and Design</a:t>
            </a:r>
          </a:p>
        </p:txBody>
      </p:sp>
      <p:pic>
        <p:nvPicPr>
          <p:cNvPr id="14340" name="Picture 14" descr="http://cbtrust.org.uk/images/child_lear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04185">
            <a:off x="5898356" y="4726037"/>
            <a:ext cx="2243137" cy="148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30652" y="324644"/>
            <a:ext cx="1354138" cy="131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a:spLocks noGrp="1" noChangeArrowheads="1"/>
          </p:cNvSpPr>
          <p:nvPr>
            <p:ph type="title"/>
          </p:nvPr>
        </p:nvSpPr>
        <p:spPr>
          <a:xfrm>
            <a:off x="684213" y="692150"/>
            <a:ext cx="7775575" cy="828675"/>
          </a:xfrm>
        </p:spPr>
        <p:txBody>
          <a:bodyPr/>
          <a:lstStyle/>
          <a:p>
            <a:pPr eaLnBrk="1" hangingPunct="1"/>
            <a:r>
              <a:rPr lang="en-GB" altLang="en-US" dirty="0"/>
              <a:t>The Curriculum</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GB" altLang="en-US" dirty="0"/>
              <a:t>Our Reception Classrooms</a:t>
            </a:r>
          </a:p>
        </p:txBody>
      </p:sp>
      <p:sp>
        <p:nvSpPr>
          <p:cNvPr id="13315" name="Content Placeholder 2"/>
          <p:cNvSpPr>
            <a:spLocks noGrp="1"/>
          </p:cNvSpPr>
          <p:nvPr>
            <p:ph idx="1"/>
          </p:nvPr>
        </p:nvSpPr>
        <p:spPr>
          <a:xfrm>
            <a:off x="467544" y="1145457"/>
            <a:ext cx="7571184" cy="5089525"/>
          </a:xfrm>
        </p:spPr>
        <p:txBody>
          <a:bodyPr rtlCol="0">
            <a:normAutofit/>
          </a:bodyPr>
          <a:lstStyle/>
          <a:p>
            <a:pPr eaLnBrk="1" fontAlgn="auto" hangingPunct="1">
              <a:spcAft>
                <a:spcPts val="0"/>
              </a:spcAft>
              <a:buClr>
                <a:schemeClr val="accent1">
                  <a:lumMod val="75000"/>
                </a:schemeClr>
              </a:buClr>
              <a:buFont typeface="Wingdings 3" charset="2"/>
              <a:buChar char=""/>
              <a:defRPr/>
            </a:pPr>
            <a:r>
              <a:rPr lang="en-GB" altLang="en-US" sz="2000" dirty="0">
                <a:solidFill>
                  <a:schemeClr val="tx1">
                    <a:lumMod val="75000"/>
                    <a:lumOff val="25000"/>
                  </a:schemeClr>
                </a:solidFill>
              </a:rPr>
              <a:t>The children are organised into two classes with 23 </a:t>
            </a:r>
            <a:br>
              <a:rPr lang="en-GB" altLang="en-US" sz="2000" dirty="0">
                <a:solidFill>
                  <a:schemeClr val="tx1">
                    <a:lumMod val="75000"/>
                    <a:lumOff val="25000"/>
                  </a:schemeClr>
                </a:solidFill>
              </a:rPr>
            </a:br>
            <a:r>
              <a:rPr lang="en-GB" altLang="en-US" sz="2000" dirty="0">
                <a:solidFill>
                  <a:schemeClr val="tx1">
                    <a:lumMod val="75000"/>
                    <a:lumOff val="25000"/>
                  </a:schemeClr>
                </a:solidFill>
              </a:rPr>
              <a:t>children in each.  </a:t>
            </a:r>
          </a:p>
          <a:p>
            <a:pPr eaLnBrk="1" fontAlgn="auto" hangingPunct="1">
              <a:spcAft>
                <a:spcPts val="0"/>
              </a:spcAft>
              <a:buClr>
                <a:schemeClr val="accent1">
                  <a:lumMod val="75000"/>
                </a:schemeClr>
              </a:buClr>
              <a:buFont typeface="Wingdings 3" charset="2"/>
              <a:buChar char=""/>
              <a:defRPr/>
            </a:pPr>
            <a:r>
              <a:rPr lang="en-GB" altLang="en-US" sz="2000" dirty="0">
                <a:solidFill>
                  <a:schemeClr val="tx1">
                    <a:lumMod val="75000"/>
                    <a:lumOff val="25000"/>
                  </a:schemeClr>
                </a:solidFill>
              </a:rPr>
              <a:t>We have large folding doors that create a flexible space</a:t>
            </a:r>
          </a:p>
          <a:p>
            <a:pPr eaLnBrk="1" fontAlgn="auto" hangingPunct="1">
              <a:spcAft>
                <a:spcPts val="0"/>
              </a:spcAft>
              <a:buClr>
                <a:schemeClr val="accent1">
                  <a:lumMod val="75000"/>
                </a:schemeClr>
              </a:buClr>
              <a:buFont typeface="Wingdings 3" charset="2"/>
              <a:buChar char=""/>
              <a:defRPr/>
            </a:pPr>
            <a:r>
              <a:rPr lang="en-GB" altLang="en-US" sz="2000" dirty="0">
                <a:solidFill>
                  <a:schemeClr val="tx1">
                    <a:lumMod val="75000"/>
                    <a:lumOff val="25000"/>
                  </a:schemeClr>
                </a:solidFill>
              </a:rPr>
              <a:t>We have toilets within the classroom space and children </a:t>
            </a:r>
            <a:br>
              <a:rPr lang="en-GB" altLang="en-US" sz="2000" dirty="0">
                <a:solidFill>
                  <a:schemeClr val="tx1">
                    <a:lumMod val="75000"/>
                    <a:lumOff val="25000"/>
                  </a:schemeClr>
                </a:solidFill>
              </a:rPr>
            </a:br>
            <a:r>
              <a:rPr lang="en-GB" altLang="en-US" sz="2000" dirty="0">
                <a:solidFill>
                  <a:schemeClr val="tx1">
                    <a:lumMod val="75000"/>
                    <a:lumOff val="25000"/>
                  </a:schemeClr>
                </a:solidFill>
              </a:rPr>
              <a:t>are able to use them as required.   </a:t>
            </a:r>
          </a:p>
          <a:p>
            <a:pPr eaLnBrk="1" fontAlgn="auto" hangingPunct="1">
              <a:spcAft>
                <a:spcPts val="0"/>
              </a:spcAft>
              <a:buClr>
                <a:schemeClr val="accent1">
                  <a:lumMod val="75000"/>
                </a:schemeClr>
              </a:buClr>
              <a:buFont typeface="Wingdings 3" charset="2"/>
              <a:buChar char=""/>
              <a:defRPr/>
            </a:pPr>
            <a:r>
              <a:rPr lang="en-GB" altLang="en-US" sz="2000" dirty="0">
                <a:solidFill>
                  <a:schemeClr val="tx1">
                    <a:lumMod val="75000"/>
                    <a:lumOff val="25000"/>
                  </a:schemeClr>
                </a:solidFill>
              </a:rPr>
              <a:t>The children have a locker to keep their coats and other belongings.</a:t>
            </a:r>
          </a:p>
          <a:p>
            <a:pPr eaLnBrk="1" fontAlgn="auto" hangingPunct="1">
              <a:spcAft>
                <a:spcPts val="0"/>
              </a:spcAft>
              <a:buClr>
                <a:schemeClr val="accent1">
                  <a:lumMod val="75000"/>
                </a:schemeClr>
              </a:buClr>
              <a:buFont typeface="Wingdings 3" charset="2"/>
              <a:buChar char=""/>
              <a:defRPr/>
            </a:pPr>
            <a:r>
              <a:rPr lang="en-GB" altLang="en-US" sz="2000" dirty="0">
                <a:solidFill>
                  <a:schemeClr val="tx1">
                    <a:lumMod val="75000"/>
                    <a:lumOff val="25000"/>
                  </a:schemeClr>
                </a:solidFill>
              </a:rPr>
              <a:t>The outside space is used daily and supports the learning that takes place indoors.</a:t>
            </a:r>
          </a:p>
          <a:p>
            <a:pPr marL="0" indent="0" eaLnBrk="1" fontAlgn="auto" hangingPunct="1">
              <a:spcAft>
                <a:spcPts val="0"/>
              </a:spcAft>
              <a:buClr>
                <a:schemeClr val="accent1">
                  <a:lumMod val="75000"/>
                </a:schemeClr>
              </a:buClr>
              <a:buFont typeface="Wingdings 3" panose="05040102010807070707" pitchFamily="18" charset="2"/>
              <a:buNone/>
              <a:defRPr/>
            </a:pPr>
            <a:endParaRPr lang="en-GB" altLang="en-US" sz="2000" dirty="0">
              <a:solidFill>
                <a:schemeClr val="tx1">
                  <a:lumMod val="75000"/>
                  <a:lumOff val="25000"/>
                </a:schemeClr>
              </a:solidFill>
            </a:endParaRPr>
          </a:p>
          <a:p>
            <a:pPr marL="0" indent="0" eaLnBrk="1" fontAlgn="auto" hangingPunct="1">
              <a:spcAft>
                <a:spcPts val="0"/>
              </a:spcAft>
              <a:buClr>
                <a:schemeClr val="accent1">
                  <a:lumMod val="75000"/>
                </a:schemeClr>
              </a:buClr>
              <a:buNone/>
              <a:defRPr/>
            </a:pPr>
            <a:br>
              <a:rPr lang="en-GB" altLang="en-US" sz="2000" dirty="0">
                <a:solidFill>
                  <a:schemeClr val="tx1">
                    <a:lumMod val="75000"/>
                    <a:lumOff val="25000"/>
                  </a:schemeClr>
                </a:solidFill>
              </a:rPr>
            </a:br>
            <a:br>
              <a:rPr lang="en-GB" altLang="en-US" sz="2000" dirty="0">
                <a:solidFill>
                  <a:schemeClr val="tx1">
                    <a:lumMod val="75000"/>
                    <a:lumOff val="25000"/>
                  </a:schemeClr>
                </a:solidFill>
              </a:rPr>
            </a:br>
            <a:endParaRPr lang="en-GB" altLang="en-US" dirty="0">
              <a:solidFill>
                <a:schemeClr val="tx1">
                  <a:lumMod val="75000"/>
                  <a:lumOff val="25000"/>
                </a:schemeClr>
              </a:solidFill>
            </a:endParaRPr>
          </a:p>
          <a:p>
            <a:pPr eaLnBrk="1" fontAlgn="auto" hangingPunct="1">
              <a:spcAft>
                <a:spcPts val="0"/>
              </a:spcAft>
              <a:buClr>
                <a:schemeClr val="accent1">
                  <a:lumMod val="75000"/>
                </a:schemeClr>
              </a:buClr>
              <a:buFont typeface="Wingdings 3" charset="2"/>
              <a:buChar char=""/>
              <a:defRPr/>
            </a:pPr>
            <a:endParaRPr lang="en-GB" altLang="en-US" dirty="0">
              <a:solidFill>
                <a:schemeClr val="tx1">
                  <a:lumMod val="75000"/>
                  <a:lumOff val="25000"/>
                </a:schemeClr>
              </a:solidFill>
            </a:endParaRPr>
          </a:p>
        </p:txBody>
      </p:sp>
      <p:pic>
        <p:nvPicPr>
          <p:cNvPr id="12292"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92739" y="332656"/>
            <a:ext cx="1355725" cy="131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1479918">
            <a:off x="913237" y="4722806"/>
            <a:ext cx="2381804" cy="1779002"/>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407583">
            <a:off x="3428005" y="4735466"/>
            <a:ext cx="2347905" cy="1753683"/>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948780">
            <a:off x="5910990" y="4648107"/>
            <a:ext cx="1901482" cy="202739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Arriving at school and </a:t>
            </a:r>
            <a:br>
              <a:rPr lang="en-GB" dirty="0"/>
            </a:br>
            <a:r>
              <a:rPr lang="en-GB" dirty="0"/>
              <a:t>Home- time Collection</a:t>
            </a:r>
          </a:p>
        </p:txBody>
      </p:sp>
      <p:sp>
        <p:nvSpPr>
          <p:cNvPr id="3" name="Content Placeholder 2"/>
          <p:cNvSpPr>
            <a:spLocks noGrp="1"/>
          </p:cNvSpPr>
          <p:nvPr>
            <p:ph idx="1"/>
          </p:nvPr>
        </p:nvSpPr>
        <p:spPr>
          <a:xfrm>
            <a:off x="609600" y="2276872"/>
            <a:ext cx="6348413" cy="3881437"/>
          </a:xfrm>
        </p:spPr>
        <p:txBody>
          <a:bodyPr/>
          <a:lstStyle/>
          <a:p>
            <a:r>
              <a:rPr lang="en-GB" altLang="en-US" sz="2000" dirty="0">
                <a:solidFill>
                  <a:schemeClr val="tx1">
                    <a:lumMod val="75000"/>
                    <a:lumOff val="25000"/>
                  </a:schemeClr>
                </a:solidFill>
              </a:rPr>
              <a:t>Reception children enter and leave our school site through the side gate on Dale Street.</a:t>
            </a:r>
          </a:p>
          <a:p>
            <a:r>
              <a:rPr lang="en-GB" sz="2000" dirty="0">
                <a:solidFill>
                  <a:schemeClr val="tx1">
                    <a:lumMod val="75000"/>
                    <a:lumOff val="25000"/>
                  </a:schemeClr>
                </a:solidFill>
              </a:rPr>
              <a:t>Arrival times are staggered with other year groups to ease congestion. </a:t>
            </a:r>
          </a:p>
          <a:p>
            <a:r>
              <a:rPr lang="en-GB" sz="2000" dirty="0">
                <a:solidFill>
                  <a:schemeClr val="tx1">
                    <a:lumMod val="75000"/>
                    <a:lumOff val="25000"/>
                  </a:schemeClr>
                </a:solidFill>
              </a:rPr>
              <a:t>Arrival time for reception children is </a:t>
            </a:r>
            <a:br>
              <a:rPr lang="en-GB" sz="2000" dirty="0">
                <a:solidFill>
                  <a:schemeClr val="tx1">
                    <a:lumMod val="75000"/>
                    <a:lumOff val="25000"/>
                  </a:schemeClr>
                </a:solidFill>
              </a:rPr>
            </a:br>
            <a:r>
              <a:rPr lang="en-GB" sz="2000" dirty="0">
                <a:solidFill>
                  <a:schemeClr val="tx1">
                    <a:lumMod val="75000"/>
                    <a:lumOff val="25000"/>
                  </a:schemeClr>
                </a:solidFill>
              </a:rPr>
              <a:t>8.45am.</a:t>
            </a:r>
          </a:p>
          <a:p>
            <a:r>
              <a:rPr lang="en-GB" sz="2000" dirty="0">
                <a:solidFill>
                  <a:schemeClr val="tx1">
                    <a:lumMod val="75000"/>
                    <a:lumOff val="25000"/>
                  </a:schemeClr>
                </a:solidFill>
              </a:rPr>
              <a:t>Collection time for reception children </a:t>
            </a:r>
            <a:br>
              <a:rPr lang="en-GB" sz="2000" dirty="0">
                <a:solidFill>
                  <a:schemeClr val="tx1">
                    <a:lumMod val="75000"/>
                    <a:lumOff val="25000"/>
                  </a:schemeClr>
                </a:solidFill>
              </a:rPr>
            </a:br>
            <a:r>
              <a:rPr lang="en-GB" sz="2000" dirty="0">
                <a:solidFill>
                  <a:schemeClr val="tx1">
                    <a:lumMod val="75000"/>
                    <a:lumOff val="25000"/>
                  </a:schemeClr>
                </a:solidFill>
              </a:rPr>
              <a:t>is 3.10pm.</a:t>
            </a:r>
          </a:p>
          <a:p>
            <a:r>
              <a:rPr lang="en-GB" sz="2000" dirty="0">
                <a:solidFill>
                  <a:schemeClr val="tx1">
                    <a:lumMod val="75000"/>
                    <a:lumOff val="25000"/>
                  </a:schemeClr>
                </a:solidFill>
              </a:rPr>
              <a:t>Please inform us if a different person </a:t>
            </a:r>
            <a:br>
              <a:rPr lang="en-GB" sz="2000" dirty="0">
                <a:solidFill>
                  <a:schemeClr val="tx1">
                    <a:lumMod val="75000"/>
                    <a:lumOff val="25000"/>
                  </a:schemeClr>
                </a:solidFill>
              </a:rPr>
            </a:br>
            <a:r>
              <a:rPr lang="en-GB" sz="2000" dirty="0">
                <a:solidFill>
                  <a:schemeClr val="tx1">
                    <a:lumMod val="75000"/>
                    <a:lumOff val="25000"/>
                  </a:schemeClr>
                </a:solidFill>
              </a:rPr>
              <a:t>will be collecting your child. </a:t>
            </a:r>
          </a:p>
          <a:p>
            <a:endParaRPr lang="en-GB" sz="2000" dirty="0">
              <a:solidFill>
                <a:schemeClr val="tx1">
                  <a:lumMod val="75000"/>
                  <a:lumOff val="25000"/>
                </a:schemeClr>
              </a:solidFill>
            </a:endParaRPr>
          </a:p>
          <a:p>
            <a:endParaRPr lang="en-GB" sz="2000" dirty="0">
              <a:solidFill>
                <a:schemeClr val="tx1">
                  <a:lumMod val="75000"/>
                  <a:lumOff val="25000"/>
                </a:schemeClr>
              </a:solidFill>
            </a:endParaRPr>
          </a:p>
          <a:p>
            <a:endParaRPr lang="en-GB" sz="20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421472">
            <a:off x="5419135" y="3759822"/>
            <a:ext cx="2692527" cy="2692527"/>
          </a:xfrm>
          <a:prstGeom prst="rect">
            <a:avLst/>
          </a:prstGeom>
        </p:spPr>
      </p:pic>
      <p:pic>
        <p:nvPicPr>
          <p:cNvPr id="6" name="Picture 8">
            <a:extLst>
              <a:ext uri="{FF2B5EF4-FFF2-40B4-BE49-F238E27FC236}">
                <a16:creationId xmlns:a16="http://schemas.microsoft.com/office/drawing/2014/main" id="{0BBDA9CC-0724-47F1-9F57-FAAA8D5C59B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392739" y="332656"/>
            <a:ext cx="1355725" cy="131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97267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Snacks &amp; Lunch time</a:t>
            </a:r>
          </a:p>
        </p:txBody>
      </p:sp>
      <p:sp>
        <p:nvSpPr>
          <p:cNvPr id="3" name="Content Placeholder 2"/>
          <p:cNvSpPr>
            <a:spLocks noGrp="1"/>
          </p:cNvSpPr>
          <p:nvPr>
            <p:ph idx="1"/>
          </p:nvPr>
        </p:nvSpPr>
        <p:spPr>
          <a:xfrm>
            <a:off x="609600" y="764704"/>
            <a:ext cx="6914728" cy="5040560"/>
          </a:xfrm>
        </p:spPr>
        <p:txBody>
          <a:bodyPr/>
          <a:lstStyle/>
          <a:p>
            <a:endParaRPr lang="en-GB" dirty="0"/>
          </a:p>
          <a:p>
            <a:r>
              <a:rPr lang="en-GB" dirty="0"/>
              <a:t>During the morning session, your child will be provided with a fruit or vegetable snack and a choice of milk or water.</a:t>
            </a:r>
          </a:p>
          <a:p>
            <a:r>
              <a:rPr lang="en-GB" dirty="0"/>
              <a:t>In reception and KS1, all lunches are provided for free.  You will receive a menu so that you can discuss the choices available with your child and these are available on our website.  </a:t>
            </a:r>
          </a:p>
          <a:p>
            <a:r>
              <a:rPr lang="en-GB" dirty="0"/>
              <a:t>Your child will make a choice each day and tell their teacher at register time.</a:t>
            </a:r>
          </a:p>
          <a:p>
            <a:r>
              <a:rPr lang="en-GB" dirty="0"/>
              <a:t>They can choose from different options and vegetarian choices are available daily.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804324">
            <a:off x="5509588" y="4477522"/>
            <a:ext cx="2448356" cy="182871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933219">
            <a:off x="882991" y="4509985"/>
            <a:ext cx="2532262" cy="1891381"/>
          </a:xfrm>
          <a:prstGeom prst="rect">
            <a:avLst/>
          </a:prstGeom>
        </p:spPr>
      </p:pic>
      <p:pic>
        <p:nvPicPr>
          <p:cNvPr id="6" name="Picture 5"/>
          <p:cNvPicPr>
            <a:picLocks noChangeAspect="1"/>
          </p:cNvPicPr>
          <p:nvPr/>
        </p:nvPicPr>
        <p:blipFill>
          <a:blip r:embed="rId5"/>
          <a:stretch>
            <a:fillRect/>
          </a:stretch>
        </p:blipFill>
        <p:spPr>
          <a:xfrm rot="671124">
            <a:off x="3226418" y="4505581"/>
            <a:ext cx="2479821" cy="1960357"/>
          </a:xfrm>
          <a:prstGeom prst="rect">
            <a:avLst/>
          </a:prstGeom>
        </p:spPr>
      </p:pic>
      <p:pic>
        <p:nvPicPr>
          <p:cNvPr id="7" name="Picture 8">
            <a:extLst>
              <a:ext uri="{FF2B5EF4-FFF2-40B4-BE49-F238E27FC236}">
                <a16:creationId xmlns:a16="http://schemas.microsoft.com/office/drawing/2014/main" id="{C5A34D92-999E-48E8-9B1B-A8B95654AE8A}"/>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360865" y="332656"/>
            <a:ext cx="1355725" cy="131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85256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12389-5B2A-40E4-92BA-6D8E4B96237B}"/>
              </a:ext>
            </a:extLst>
          </p:cNvPr>
          <p:cNvSpPr>
            <a:spLocks noGrp="1"/>
          </p:cNvSpPr>
          <p:nvPr>
            <p:ph type="title"/>
          </p:nvPr>
        </p:nvSpPr>
        <p:spPr/>
        <p:txBody>
          <a:bodyPr/>
          <a:lstStyle/>
          <a:p>
            <a:r>
              <a:rPr lang="en-GB" dirty="0"/>
              <a:t>Allergies</a:t>
            </a:r>
          </a:p>
        </p:txBody>
      </p:sp>
      <p:sp>
        <p:nvSpPr>
          <p:cNvPr id="3" name="Content Placeholder 2">
            <a:extLst>
              <a:ext uri="{FF2B5EF4-FFF2-40B4-BE49-F238E27FC236}">
                <a16:creationId xmlns:a16="http://schemas.microsoft.com/office/drawing/2014/main" id="{FB8E8FD7-82D7-461E-BCCA-8DE70396D7BC}"/>
              </a:ext>
            </a:extLst>
          </p:cNvPr>
          <p:cNvSpPr>
            <a:spLocks noGrp="1"/>
          </p:cNvSpPr>
          <p:nvPr>
            <p:ph idx="1"/>
          </p:nvPr>
        </p:nvSpPr>
        <p:spPr>
          <a:xfrm>
            <a:off x="609599" y="1630100"/>
            <a:ext cx="6348413" cy="3881437"/>
          </a:xfrm>
        </p:spPr>
        <p:txBody>
          <a:bodyPr/>
          <a:lstStyle/>
          <a:p>
            <a:r>
              <a:rPr lang="en-GB" dirty="0"/>
              <a:t>If your child has medically diagnosed allergies, please let us know as soon as possible and add this information to the admission sheet in your pack</a:t>
            </a:r>
          </a:p>
          <a:p>
            <a:r>
              <a:rPr lang="en-GB" dirty="0"/>
              <a:t>Our caterers are Edwards and Ward and they will also need this information as soon as possible via their website (information is in your pack)</a:t>
            </a:r>
          </a:p>
          <a:p>
            <a:r>
              <a:rPr lang="en-GB" dirty="0"/>
              <a:t>They will then create a bespoke menu for your child</a:t>
            </a:r>
          </a:p>
          <a:p>
            <a:endParaRPr lang="en-GB" dirty="0"/>
          </a:p>
        </p:txBody>
      </p:sp>
      <p:pic>
        <p:nvPicPr>
          <p:cNvPr id="4" name="Picture 3">
            <a:extLst>
              <a:ext uri="{FF2B5EF4-FFF2-40B4-BE49-F238E27FC236}">
                <a16:creationId xmlns:a16="http://schemas.microsoft.com/office/drawing/2014/main" id="{7895B2D1-6D8E-420F-BE39-4489A0AEB095}"/>
              </a:ext>
            </a:extLst>
          </p:cNvPr>
          <p:cNvPicPr>
            <a:picLocks noChangeAspect="1"/>
          </p:cNvPicPr>
          <p:nvPr/>
        </p:nvPicPr>
        <p:blipFill>
          <a:blip r:embed="rId3"/>
          <a:stretch>
            <a:fillRect/>
          </a:stretch>
        </p:blipFill>
        <p:spPr>
          <a:xfrm>
            <a:off x="2555776" y="4471884"/>
            <a:ext cx="4821109" cy="1393602"/>
          </a:xfrm>
          <a:prstGeom prst="rect">
            <a:avLst/>
          </a:prstGeom>
        </p:spPr>
      </p:pic>
      <p:pic>
        <p:nvPicPr>
          <p:cNvPr id="1026" name="Picture 2" descr="Edwards and Ward Primary Education Caterers UK 05 - SMILE">
            <a:extLst>
              <a:ext uri="{FF2B5EF4-FFF2-40B4-BE49-F238E27FC236}">
                <a16:creationId xmlns:a16="http://schemas.microsoft.com/office/drawing/2014/main" id="{2C40FC5E-F740-4277-AE90-B7417BD6B80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9552" y="4338297"/>
            <a:ext cx="1874170" cy="188113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a:extLst>
              <a:ext uri="{FF2B5EF4-FFF2-40B4-BE49-F238E27FC236}">
                <a16:creationId xmlns:a16="http://schemas.microsoft.com/office/drawing/2014/main" id="{C35FF23D-CF38-44AB-AF90-9AF475570E6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392739" y="332656"/>
            <a:ext cx="1355725" cy="131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39850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4A9DC-7412-4418-8039-EA9B6C02CF7A}"/>
              </a:ext>
            </a:extLst>
          </p:cNvPr>
          <p:cNvSpPr>
            <a:spLocks noGrp="1"/>
          </p:cNvSpPr>
          <p:nvPr>
            <p:ph type="title"/>
          </p:nvPr>
        </p:nvSpPr>
        <p:spPr/>
        <p:txBody>
          <a:bodyPr/>
          <a:lstStyle/>
          <a:p>
            <a:r>
              <a:rPr lang="en-GB" dirty="0"/>
              <a:t>Our School Values</a:t>
            </a:r>
          </a:p>
        </p:txBody>
      </p:sp>
      <p:sp>
        <p:nvSpPr>
          <p:cNvPr id="3" name="Content Placeholder 2">
            <a:extLst>
              <a:ext uri="{FF2B5EF4-FFF2-40B4-BE49-F238E27FC236}">
                <a16:creationId xmlns:a16="http://schemas.microsoft.com/office/drawing/2014/main" id="{B7D2CE47-55D1-40AD-A914-AD62650B1A90}"/>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F331C5B1-246C-4FE2-9551-A29581872162}"/>
              </a:ext>
            </a:extLst>
          </p:cNvPr>
          <p:cNvPicPr>
            <a:picLocks noChangeAspect="1"/>
          </p:cNvPicPr>
          <p:nvPr/>
        </p:nvPicPr>
        <p:blipFill>
          <a:blip r:embed="rId2"/>
          <a:stretch>
            <a:fillRect/>
          </a:stretch>
        </p:blipFill>
        <p:spPr>
          <a:xfrm>
            <a:off x="323528" y="1412776"/>
            <a:ext cx="6768752" cy="4818331"/>
          </a:xfrm>
          <a:prstGeom prst="rect">
            <a:avLst/>
          </a:prstGeom>
        </p:spPr>
      </p:pic>
    </p:spTree>
    <p:extLst>
      <p:ext uri="{BB962C8B-B14F-4D97-AF65-F5344CB8AC3E}">
        <p14:creationId xmlns:p14="http://schemas.microsoft.com/office/powerpoint/2010/main" val="14386633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52" y="388664"/>
            <a:ext cx="6348413" cy="1320800"/>
          </a:xfrm>
        </p:spPr>
        <p:txBody>
          <a:bodyPr/>
          <a:lstStyle/>
          <a:p>
            <a:r>
              <a:rPr lang="en-GB" dirty="0"/>
              <a:t>Uniform</a:t>
            </a:r>
          </a:p>
        </p:txBody>
      </p:sp>
      <p:pic>
        <p:nvPicPr>
          <p:cNvPr id="1028" name="Picture 4" descr="Pupils Schoolwe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4722" y="5951153"/>
            <a:ext cx="1803388" cy="72135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hrist Church Cardigan"/>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6422"/>
          <a:stretch/>
        </p:blipFill>
        <p:spPr bwMode="auto">
          <a:xfrm rot="451758">
            <a:off x="5712465" y="186268"/>
            <a:ext cx="1012600" cy="119751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cdn11.bigcommerce.com/s-ar8r2bvw06/images/stencil/1200x1200/products/151/1291/CC_V_Neck__25399.1621869905.jpg?c=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0984043">
            <a:off x="4510818" y="145800"/>
            <a:ext cx="911716" cy="130712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Christ Church White Unisex Polo Shir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445385">
            <a:off x="4653758" y="1319625"/>
            <a:ext cx="1214873" cy="1344460"/>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Girls Junior Box Pleat Skirt"/>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14600"/>
          <a:stretch/>
        </p:blipFill>
        <p:spPr bwMode="auto">
          <a:xfrm rot="20975040">
            <a:off x="6119215" y="1480133"/>
            <a:ext cx="957552" cy="1174593"/>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https://cdn11.bigcommerce.com/s-ar8r2bvw06/images/stencil/1200x1200/products/337/1212/GP3033-GREY-FRONT-LORES_Flower_Pinafore__25633.1606226545.jpg?c=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20641005">
            <a:off x="4529076" y="2801752"/>
            <a:ext cx="1507883" cy="1507883"/>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https://cdn11.bigcommerce.com/s-ar8r2bvw06/images/stencil/1200x1200/products/758/1227/GD3134-FRONT-RED-1000x1000__29119.1619555538.jpg?c=2"/>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r="18126"/>
          <a:stretch/>
        </p:blipFill>
        <p:spPr bwMode="auto">
          <a:xfrm rot="21101158">
            <a:off x="6589769" y="2551977"/>
            <a:ext cx="1089699" cy="1330950"/>
          </a:xfrm>
          <a:prstGeom prst="rect">
            <a:avLst/>
          </a:prstGeom>
          <a:noFill/>
          <a:extLst>
            <a:ext uri="{909E8E84-426E-40DD-AFC4-6F175D3DCCD1}">
              <a14:hiddenFill xmlns:a14="http://schemas.microsoft.com/office/drawing/2010/main">
                <a:solidFill>
                  <a:srgbClr val="FFFFFF"/>
                </a:solidFill>
              </a14:hiddenFill>
            </a:ext>
          </a:extLst>
        </p:spPr>
      </p:pic>
      <p:sp>
        <p:nvSpPr>
          <p:cNvPr id="16" name="Content Placeholder 2"/>
          <p:cNvSpPr>
            <a:spLocks noGrp="1"/>
          </p:cNvSpPr>
          <p:nvPr>
            <p:ph idx="1"/>
          </p:nvPr>
        </p:nvSpPr>
        <p:spPr>
          <a:xfrm>
            <a:off x="554014" y="890358"/>
            <a:ext cx="4608959" cy="5040560"/>
          </a:xfrm>
        </p:spPr>
        <p:txBody>
          <a:bodyPr/>
          <a:lstStyle/>
          <a:p>
            <a:pPr marL="0" indent="0">
              <a:buNone/>
            </a:pPr>
            <a:r>
              <a:rPr lang="en-GB" sz="2400" dirty="0"/>
              <a:t>Our uniform comprises of:</a:t>
            </a:r>
          </a:p>
          <a:p>
            <a:r>
              <a:rPr lang="en-GB" dirty="0"/>
              <a:t> A red jumper or cardigan</a:t>
            </a:r>
          </a:p>
          <a:p>
            <a:r>
              <a:rPr lang="en-GB" dirty="0"/>
              <a:t>A white shirt, blouse or polo - shirt</a:t>
            </a:r>
          </a:p>
          <a:p>
            <a:r>
              <a:rPr lang="en-GB" dirty="0"/>
              <a:t>Grey trousers, skirt or pinafore</a:t>
            </a:r>
          </a:p>
          <a:p>
            <a:r>
              <a:rPr lang="en-GB" dirty="0"/>
              <a:t>Red gingham dresses or smart shorts </a:t>
            </a:r>
            <a:br>
              <a:rPr lang="en-GB" dirty="0"/>
            </a:br>
            <a:r>
              <a:rPr lang="en-GB" dirty="0"/>
              <a:t>may be worn in summer</a:t>
            </a:r>
          </a:p>
          <a:p>
            <a:r>
              <a:rPr lang="en-GB" dirty="0"/>
              <a:t>Black, grey or white socks or grey tights</a:t>
            </a:r>
          </a:p>
          <a:p>
            <a:r>
              <a:rPr lang="en-GB" dirty="0"/>
              <a:t>Black shoes (no trainers) </a:t>
            </a:r>
          </a:p>
          <a:p>
            <a:r>
              <a:rPr lang="en-GB" dirty="0"/>
              <a:t>A book bag</a:t>
            </a:r>
          </a:p>
          <a:p>
            <a:r>
              <a:rPr lang="en-GB" dirty="0"/>
              <a:t>A water bottle</a:t>
            </a:r>
          </a:p>
          <a:p>
            <a:r>
              <a:rPr lang="en-GB" dirty="0"/>
              <a:t>Stud earrings only. No other jewellery </a:t>
            </a:r>
          </a:p>
          <a:p>
            <a:pPr marL="0" indent="0" algn="ctr">
              <a:buNone/>
            </a:pPr>
            <a:r>
              <a:rPr lang="en-GB" b="1" u="sng" dirty="0"/>
              <a:t>ALL UNIFORM SHOULD BE NAMED</a:t>
            </a:r>
          </a:p>
        </p:txBody>
      </p:sp>
      <p:pic>
        <p:nvPicPr>
          <p:cNvPr id="1026" name="Picture 2" descr="My Uniform Ltd"/>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39774" y="5988315"/>
            <a:ext cx="1797786" cy="719114"/>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Boys Junior PULL ON Grey Trousers"/>
          <p:cNvPicPr>
            <a:picLocks noChangeAspect="1" noChangeArrowheads="1"/>
          </p:cNvPicPr>
          <p:nvPr/>
        </p:nvPicPr>
        <p:blipFill rotWithShape="1">
          <a:blip r:embed="rId11">
            <a:extLst>
              <a:ext uri="{28A0092B-C50C-407E-A947-70E740481C1C}">
                <a14:useLocalDpi xmlns:a14="http://schemas.microsoft.com/office/drawing/2010/main" val="0"/>
              </a:ext>
            </a:extLst>
          </a:blip>
          <a:srcRect l="23950" r="21317"/>
          <a:stretch/>
        </p:blipFill>
        <p:spPr bwMode="auto">
          <a:xfrm rot="1021252">
            <a:off x="5973251" y="2746869"/>
            <a:ext cx="744194" cy="1359702"/>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https://cdn11.bigcommerce.com/s-ar8r2bvw06/images/stencil/1200x1200/products/301/222/premium-infant-book-bag_RED__18125.1559170670.jpg?c=2"/>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t="10745"/>
          <a:stretch/>
        </p:blipFill>
        <p:spPr bwMode="auto">
          <a:xfrm>
            <a:off x="6499268" y="4041267"/>
            <a:ext cx="1109610" cy="99038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8">
            <a:extLst>
              <a:ext uri="{FF2B5EF4-FFF2-40B4-BE49-F238E27FC236}">
                <a16:creationId xmlns:a16="http://schemas.microsoft.com/office/drawing/2014/main" id="{2DA8A33B-84CE-4DC7-906E-F84AA5195233}"/>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7360865" y="332656"/>
            <a:ext cx="1355725" cy="131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251728C4-374C-4C0F-8F85-E21CAF4B3E01}"/>
              </a:ext>
            </a:extLst>
          </p:cNvPr>
          <p:cNvSpPr txBox="1"/>
          <p:nvPr/>
        </p:nvSpPr>
        <p:spPr>
          <a:xfrm>
            <a:off x="916035" y="5999284"/>
            <a:ext cx="2088232" cy="646331"/>
          </a:xfrm>
          <a:prstGeom prst="rect">
            <a:avLst/>
          </a:prstGeom>
          <a:noFill/>
          <a:ln>
            <a:solidFill>
              <a:srgbClr val="C00000"/>
            </a:solidFill>
          </a:ln>
        </p:spPr>
        <p:txBody>
          <a:bodyPr wrap="square" rtlCol="0">
            <a:spAutoFit/>
          </a:bodyPr>
          <a:lstStyle/>
          <a:p>
            <a:r>
              <a:rPr lang="en-GB" dirty="0">
                <a:latin typeface="Britannic Bold" panose="020B0903060703020204" pitchFamily="34" charset="0"/>
              </a:rPr>
              <a:t>Affordable Clothing rail</a:t>
            </a:r>
          </a:p>
        </p:txBody>
      </p:sp>
      <p:pic>
        <p:nvPicPr>
          <p:cNvPr id="17" name="Picture 8">
            <a:extLst>
              <a:ext uri="{FF2B5EF4-FFF2-40B4-BE49-F238E27FC236}">
                <a16:creationId xmlns:a16="http://schemas.microsoft.com/office/drawing/2014/main" id="{4E99B7C4-6E2D-4418-8CFF-2AA30063BE94}"/>
              </a:ext>
            </a:extLst>
          </p:cNvPr>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406940" y="6041263"/>
            <a:ext cx="578633" cy="562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4771550"/>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4655</TotalTime>
  <Words>1150</Words>
  <Application>Microsoft Office PowerPoint</Application>
  <PresentationFormat>On-screen Show (4:3)</PresentationFormat>
  <Paragraphs>133</Paragraphs>
  <Slides>16</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Britannic Bold</vt:lpstr>
      <vt:lpstr>Calibri</vt:lpstr>
      <vt:lpstr>Comic Sans MS</vt:lpstr>
      <vt:lpstr>Open Sans</vt:lpstr>
      <vt:lpstr>Trebuchet MS</vt:lpstr>
      <vt:lpstr>Wingdings 3</vt:lpstr>
      <vt:lpstr>Facet</vt:lpstr>
      <vt:lpstr>Welcome to Christ Church Primary School</vt:lpstr>
      <vt:lpstr>Foundation Stage</vt:lpstr>
      <vt:lpstr>The Curriculum</vt:lpstr>
      <vt:lpstr>Our Reception Classrooms</vt:lpstr>
      <vt:lpstr>Arriving at school and  Home- time Collection</vt:lpstr>
      <vt:lpstr>Snacks &amp; Lunch time</vt:lpstr>
      <vt:lpstr>Allergies</vt:lpstr>
      <vt:lpstr>Our School Values</vt:lpstr>
      <vt:lpstr>Uniform</vt:lpstr>
      <vt:lpstr>PE Kit</vt:lpstr>
      <vt:lpstr>Wrap around Care</vt:lpstr>
      <vt:lpstr>In your pack</vt:lpstr>
      <vt:lpstr>Transition events</vt:lpstr>
      <vt:lpstr>Transition event</vt:lpstr>
      <vt:lpstr>September school start date</vt:lpstr>
      <vt:lpstr>Visit the classrooms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St. Mary’s R.C. Primary School</dc:title>
  <dc:creator>school</dc:creator>
  <cp:lastModifiedBy>Mrs Mason</cp:lastModifiedBy>
  <cp:revision>238</cp:revision>
  <cp:lastPrinted>2025-06-13T09:00:38Z</cp:lastPrinted>
  <dcterms:created xsi:type="dcterms:W3CDTF">2003-02-13T19:43:18Z</dcterms:created>
  <dcterms:modified xsi:type="dcterms:W3CDTF">2026-06-14T19:20:15Z</dcterms:modified>
</cp:coreProperties>
</file>